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6" r:id="rId7"/>
    <p:sldId id="261" r:id="rId8"/>
    <p:sldId id="290" r:id="rId9"/>
    <p:sldId id="291" r:id="rId10"/>
    <p:sldId id="262" r:id="rId11"/>
    <p:sldId id="292" r:id="rId12"/>
    <p:sldId id="263" r:id="rId13"/>
    <p:sldId id="294" r:id="rId14"/>
    <p:sldId id="295" r:id="rId15"/>
    <p:sldId id="267" r:id="rId16"/>
    <p:sldId id="268" r:id="rId17"/>
    <p:sldId id="296" r:id="rId18"/>
    <p:sldId id="297" r:id="rId19"/>
    <p:sldId id="269" r:id="rId20"/>
    <p:sldId id="271" r:id="rId21"/>
    <p:sldId id="298" r:id="rId22"/>
    <p:sldId id="301" r:id="rId23"/>
    <p:sldId id="299" r:id="rId24"/>
    <p:sldId id="300" r:id="rId25"/>
    <p:sldId id="279" r:id="rId26"/>
    <p:sldId id="280" r:id="rId27"/>
    <p:sldId id="302" r:id="rId28"/>
    <p:sldId id="303" r:id="rId29"/>
    <p:sldId id="272" r:id="rId30"/>
    <p:sldId id="304" r:id="rId31"/>
    <p:sldId id="305" r:id="rId32"/>
    <p:sldId id="306" r:id="rId33"/>
    <p:sldId id="293" r:id="rId34"/>
    <p:sldId id="308" r:id="rId35"/>
    <p:sldId id="265" r:id="rId36"/>
  </p:sldIdLst>
  <p:sldSz cx="9144000" cy="5143500" type="screen16x9"/>
  <p:notesSz cx="6858000" cy="9144000"/>
  <p:embeddedFontLst>
    <p:embeddedFont>
      <p:font typeface="CMU Serif" panose="02000603000000000000" pitchFamily="2" charset="0"/>
      <p:regular r:id="rId38"/>
      <p:bold r:id="rId39"/>
      <p:italic r:id="rId40"/>
      <p:boldItalic r:id="rId41"/>
    </p:embeddedFont>
    <p:embeddedFont>
      <p:font typeface="Lato" panose="020F0502020204030203" pitchFamily="34" charset="0"/>
      <p:regular r:id="rId42"/>
      <p:bold r:id="rId43"/>
      <p:italic r:id="rId44"/>
      <p:boldItalic r:id="rId45"/>
    </p:embeddedFont>
    <p:embeddedFont>
      <p:font typeface="Raleway" pitchFamily="2"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2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nnikrishnan P V" userId="f042f2de74b2bac5" providerId="LiveId" clId="{8CF385EA-4465-49FA-957A-787F31D34222}"/>
    <pc:docChg chg="undo custSel addSld delSld modSld sldOrd">
      <pc:chgData name="Unnikrishnan P V" userId="f042f2de74b2bac5" providerId="LiveId" clId="{8CF385EA-4465-49FA-957A-787F31D34222}" dt="2022-06-20T19:15:32.579" v="2509" actId="27636"/>
      <pc:docMkLst>
        <pc:docMk/>
      </pc:docMkLst>
      <pc:sldChg chg="modSp mod">
        <pc:chgData name="Unnikrishnan P V" userId="f042f2de74b2bac5" providerId="LiveId" clId="{8CF385EA-4465-49FA-957A-787F31D34222}" dt="2022-06-20T14:25:24.657" v="33" actId="20577"/>
        <pc:sldMkLst>
          <pc:docMk/>
          <pc:sldMk cId="0" sldId="256"/>
        </pc:sldMkLst>
        <pc:spChg chg="mod">
          <ac:chgData name="Unnikrishnan P V" userId="f042f2de74b2bac5" providerId="LiveId" clId="{8CF385EA-4465-49FA-957A-787F31D34222}" dt="2022-06-20T14:25:14.277" v="18" actId="20577"/>
          <ac:spMkLst>
            <pc:docMk/>
            <pc:sldMk cId="0" sldId="256"/>
            <ac:spMk id="86" creationId="{00000000-0000-0000-0000-000000000000}"/>
          </ac:spMkLst>
        </pc:spChg>
        <pc:spChg chg="mod">
          <ac:chgData name="Unnikrishnan P V" userId="f042f2de74b2bac5" providerId="LiveId" clId="{8CF385EA-4465-49FA-957A-787F31D34222}" dt="2022-06-20T14:25:24.657" v="33" actId="20577"/>
          <ac:spMkLst>
            <pc:docMk/>
            <pc:sldMk cId="0" sldId="256"/>
            <ac:spMk id="87" creationId="{00000000-0000-0000-0000-000000000000}"/>
          </ac:spMkLst>
        </pc:spChg>
      </pc:sldChg>
      <pc:sldChg chg="modSp mod">
        <pc:chgData name="Unnikrishnan P V" userId="f042f2de74b2bac5" providerId="LiveId" clId="{8CF385EA-4465-49FA-957A-787F31D34222}" dt="2022-06-20T14:26:14.387" v="136" actId="1076"/>
        <pc:sldMkLst>
          <pc:docMk/>
          <pc:sldMk cId="0" sldId="257"/>
        </pc:sldMkLst>
        <pc:spChg chg="mod">
          <ac:chgData name="Unnikrishnan P V" userId="f042f2de74b2bac5" providerId="LiveId" clId="{8CF385EA-4465-49FA-957A-787F31D34222}" dt="2022-06-20T14:26:14.387" v="136" actId="1076"/>
          <ac:spMkLst>
            <pc:docMk/>
            <pc:sldMk cId="0" sldId="257"/>
            <ac:spMk id="94" creationId="{00000000-0000-0000-0000-000000000000}"/>
          </ac:spMkLst>
        </pc:spChg>
      </pc:sldChg>
      <pc:sldChg chg="delSp modSp mod">
        <pc:chgData name="Unnikrishnan P V" userId="f042f2de74b2bac5" providerId="LiveId" clId="{8CF385EA-4465-49FA-957A-787F31D34222}" dt="2022-06-20T15:55:04.378" v="238" actId="12100"/>
        <pc:sldMkLst>
          <pc:docMk/>
          <pc:sldMk cId="0" sldId="259"/>
        </pc:sldMkLst>
        <pc:spChg chg="del mod">
          <ac:chgData name="Unnikrishnan P V" userId="f042f2de74b2bac5" providerId="LiveId" clId="{8CF385EA-4465-49FA-957A-787F31D34222}" dt="2022-06-20T12:49:23.893" v="2" actId="478"/>
          <ac:spMkLst>
            <pc:docMk/>
            <pc:sldMk cId="0" sldId="259"/>
            <ac:spMk id="2" creationId="{FD6B7758-7ED1-48C0-97ED-E75B378750CD}"/>
          </ac:spMkLst>
        </pc:spChg>
        <pc:spChg chg="del">
          <ac:chgData name="Unnikrishnan P V" userId="f042f2de74b2bac5" providerId="LiveId" clId="{8CF385EA-4465-49FA-957A-787F31D34222}" dt="2022-06-20T12:49:22.262" v="1" actId="478"/>
          <ac:spMkLst>
            <pc:docMk/>
            <pc:sldMk cId="0" sldId="259"/>
            <ac:spMk id="5" creationId="{F1E44A66-7524-4494-BB66-A0E37A77E2C0}"/>
          </ac:spMkLst>
        </pc:spChg>
        <pc:spChg chg="del">
          <ac:chgData name="Unnikrishnan P V" userId="f042f2de74b2bac5" providerId="LiveId" clId="{8CF385EA-4465-49FA-957A-787F31D34222}" dt="2022-06-20T12:49:25.987" v="3" actId="478"/>
          <ac:spMkLst>
            <pc:docMk/>
            <pc:sldMk cId="0" sldId="259"/>
            <ac:spMk id="7" creationId="{3447B547-4698-4F2F-9177-B29BD605DE67}"/>
          </ac:spMkLst>
        </pc:spChg>
        <pc:spChg chg="del">
          <ac:chgData name="Unnikrishnan P V" userId="f042f2de74b2bac5" providerId="LiveId" clId="{8CF385EA-4465-49FA-957A-787F31D34222}" dt="2022-06-20T12:49:26.797" v="4" actId="478"/>
          <ac:spMkLst>
            <pc:docMk/>
            <pc:sldMk cId="0" sldId="259"/>
            <ac:spMk id="8" creationId="{4151DEBD-8011-46D7-B51C-ECE22E33BEB4}"/>
          </ac:spMkLst>
        </pc:spChg>
        <pc:graphicFrameChg chg="mod">
          <ac:chgData name="Unnikrishnan P V" userId="f042f2de74b2bac5" providerId="LiveId" clId="{8CF385EA-4465-49FA-957A-787F31D34222}" dt="2022-06-20T15:55:04.378" v="238" actId="12100"/>
          <ac:graphicFrameMkLst>
            <pc:docMk/>
            <pc:sldMk cId="0" sldId="259"/>
            <ac:graphicFrameMk id="3" creationId="{3A9B1280-8F7F-4535-8D1C-6F8406A7ED43}"/>
          </ac:graphicFrameMkLst>
        </pc:graphicFrameChg>
      </pc:sldChg>
      <pc:sldChg chg="modSp mod ord">
        <pc:chgData name="Unnikrishnan P V" userId="f042f2de74b2bac5" providerId="LiveId" clId="{8CF385EA-4465-49FA-957A-787F31D34222}" dt="2022-06-20T15:49:56.745" v="171" actId="12"/>
        <pc:sldMkLst>
          <pc:docMk/>
          <pc:sldMk cId="0" sldId="260"/>
        </pc:sldMkLst>
        <pc:spChg chg="mod">
          <ac:chgData name="Unnikrishnan P V" userId="f042f2de74b2bac5" providerId="LiveId" clId="{8CF385EA-4465-49FA-957A-787F31D34222}" dt="2022-06-20T15:09:08.588" v="152" actId="20577"/>
          <ac:spMkLst>
            <pc:docMk/>
            <pc:sldMk cId="0" sldId="260"/>
            <ac:spMk id="110" creationId="{00000000-0000-0000-0000-000000000000}"/>
          </ac:spMkLst>
        </pc:spChg>
        <pc:spChg chg="mod">
          <ac:chgData name="Unnikrishnan P V" userId="f042f2de74b2bac5" providerId="LiveId" clId="{8CF385EA-4465-49FA-957A-787F31D34222}" dt="2022-06-20T15:49:56.745" v="171" actId="12"/>
          <ac:spMkLst>
            <pc:docMk/>
            <pc:sldMk cId="0" sldId="260"/>
            <ac:spMk id="111" creationId="{00000000-0000-0000-0000-000000000000}"/>
          </ac:spMkLst>
        </pc:spChg>
      </pc:sldChg>
      <pc:sldChg chg="addSp delSp modSp mod">
        <pc:chgData name="Unnikrishnan P V" userId="f042f2de74b2bac5" providerId="LiveId" clId="{8CF385EA-4465-49FA-957A-787F31D34222}" dt="2022-06-20T16:05:21.002" v="472" actId="20577"/>
        <pc:sldMkLst>
          <pc:docMk/>
          <pc:sldMk cId="0" sldId="262"/>
        </pc:sldMkLst>
        <pc:spChg chg="add mod">
          <ac:chgData name="Unnikrishnan P V" userId="f042f2de74b2bac5" providerId="LiveId" clId="{8CF385EA-4465-49FA-957A-787F31D34222}" dt="2022-06-20T16:05:21.002" v="472" actId="20577"/>
          <ac:spMkLst>
            <pc:docMk/>
            <pc:sldMk cId="0" sldId="262"/>
            <ac:spMk id="9" creationId="{25A56ECE-D490-5289-DE68-2C5F82538A33}"/>
          </ac:spMkLst>
        </pc:spChg>
        <pc:spChg chg="mod">
          <ac:chgData name="Unnikrishnan P V" userId="f042f2de74b2bac5" providerId="LiveId" clId="{8CF385EA-4465-49FA-957A-787F31D34222}" dt="2022-06-20T16:01:54.253" v="399" actId="14100"/>
          <ac:spMkLst>
            <pc:docMk/>
            <pc:sldMk cId="0" sldId="262"/>
            <ac:spMk id="123" creationId="{00000000-0000-0000-0000-000000000000}"/>
          </ac:spMkLst>
        </pc:spChg>
        <pc:spChg chg="mod">
          <ac:chgData name="Unnikrishnan P V" userId="f042f2de74b2bac5" providerId="LiveId" clId="{8CF385EA-4465-49FA-957A-787F31D34222}" dt="2022-06-20T16:02:12.446" v="417" actId="14100"/>
          <ac:spMkLst>
            <pc:docMk/>
            <pc:sldMk cId="0" sldId="262"/>
            <ac:spMk id="125" creationId="{00000000-0000-0000-0000-000000000000}"/>
          </ac:spMkLst>
        </pc:spChg>
        <pc:picChg chg="add mod modCrop">
          <ac:chgData name="Unnikrishnan P V" userId="f042f2de74b2bac5" providerId="LiveId" clId="{8CF385EA-4465-49FA-957A-787F31D34222}" dt="2022-06-20T16:04:32.673" v="450" actId="1076"/>
          <ac:picMkLst>
            <pc:docMk/>
            <pc:sldMk cId="0" sldId="262"/>
            <ac:picMk id="3" creationId="{F7A1909D-73B6-6675-8ECB-7BCD480CE29C}"/>
          </ac:picMkLst>
        </pc:picChg>
        <pc:picChg chg="mod">
          <ac:chgData name="Unnikrishnan P V" userId="f042f2de74b2bac5" providerId="LiveId" clId="{8CF385EA-4465-49FA-957A-787F31D34222}" dt="2022-06-20T16:01:58.843" v="400" actId="1076"/>
          <ac:picMkLst>
            <pc:docMk/>
            <pc:sldMk cId="0" sldId="262"/>
            <ac:picMk id="121" creationId="{00000000-0000-0000-0000-000000000000}"/>
          </ac:picMkLst>
        </pc:picChg>
        <pc:picChg chg="del">
          <ac:chgData name="Unnikrishnan P V" userId="f042f2de74b2bac5" providerId="LiveId" clId="{8CF385EA-4465-49FA-957A-787F31D34222}" dt="2022-06-20T16:02:14.892" v="418" actId="478"/>
          <ac:picMkLst>
            <pc:docMk/>
            <pc:sldMk cId="0" sldId="262"/>
            <ac:picMk id="124" creationId="{00000000-0000-0000-0000-000000000000}"/>
          </ac:picMkLst>
        </pc:picChg>
      </pc:sldChg>
      <pc:sldChg chg="modSp mod">
        <pc:chgData name="Unnikrishnan P V" userId="f042f2de74b2bac5" providerId="LiveId" clId="{8CF385EA-4465-49FA-957A-787F31D34222}" dt="2022-06-20T16:12:59.165" v="703" actId="20577"/>
        <pc:sldMkLst>
          <pc:docMk/>
          <pc:sldMk cId="0" sldId="263"/>
        </pc:sldMkLst>
        <pc:spChg chg="mod">
          <ac:chgData name="Unnikrishnan P V" userId="f042f2de74b2bac5" providerId="LiveId" clId="{8CF385EA-4465-49FA-957A-787F31D34222}" dt="2022-06-20T16:10:25.689" v="642" actId="20577"/>
          <ac:spMkLst>
            <pc:docMk/>
            <pc:sldMk cId="0" sldId="263"/>
            <ac:spMk id="130" creationId="{00000000-0000-0000-0000-000000000000}"/>
          </ac:spMkLst>
        </pc:spChg>
        <pc:spChg chg="mod">
          <ac:chgData name="Unnikrishnan P V" userId="f042f2de74b2bac5" providerId="LiveId" clId="{8CF385EA-4465-49FA-957A-787F31D34222}" dt="2022-06-20T16:12:59.165" v="703" actId="20577"/>
          <ac:spMkLst>
            <pc:docMk/>
            <pc:sldMk cId="0" sldId="263"/>
            <ac:spMk id="131" creationId="{00000000-0000-0000-0000-000000000000}"/>
          </ac:spMkLst>
        </pc:spChg>
      </pc:sldChg>
      <pc:sldChg chg="del">
        <pc:chgData name="Unnikrishnan P V" userId="f042f2de74b2bac5" providerId="LiveId" clId="{8CF385EA-4465-49FA-957A-787F31D34222}" dt="2022-06-20T16:13:34.620" v="706" actId="47"/>
        <pc:sldMkLst>
          <pc:docMk/>
          <pc:sldMk cId="0" sldId="264"/>
        </pc:sldMkLst>
      </pc:sldChg>
      <pc:sldChg chg="ord modNotes">
        <pc:chgData name="Unnikrishnan P V" userId="f042f2de74b2bac5" providerId="LiveId" clId="{8CF385EA-4465-49FA-957A-787F31D34222}" dt="2022-06-20T16:13:40.235" v="708"/>
        <pc:sldMkLst>
          <pc:docMk/>
          <pc:sldMk cId="0" sldId="265"/>
        </pc:sldMkLst>
      </pc:sldChg>
      <pc:sldChg chg="add del">
        <pc:chgData name="Unnikrishnan P V" userId="f042f2de74b2bac5" providerId="LiveId" clId="{8CF385EA-4465-49FA-957A-787F31D34222}" dt="2022-06-20T15:09:23.228" v="154" actId="2890"/>
        <pc:sldMkLst>
          <pc:docMk/>
          <pc:sldMk cId="1939592200" sldId="266"/>
        </pc:sldMkLst>
      </pc:sldChg>
      <pc:sldChg chg="modSp add mod ord">
        <pc:chgData name="Unnikrishnan P V" userId="f042f2de74b2bac5" providerId="LiveId" clId="{8CF385EA-4465-49FA-957A-787F31D34222}" dt="2022-06-20T15:50:28.103" v="222" actId="20577"/>
        <pc:sldMkLst>
          <pc:docMk/>
          <pc:sldMk cId="3627926800" sldId="266"/>
        </pc:sldMkLst>
        <pc:spChg chg="mod">
          <ac:chgData name="Unnikrishnan P V" userId="f042f2de74b2bac5" providerId="LiveId" clId="{8CF385EA-4465-49FA-957A-787F31D34222}" dt="2022-06-20T15:50:28.103" v="222" actId="20577"/>
          <ac:spMkLst>
            <pc:docMk/>
            <pc:sldMk cId="3627926800" sldId="266"/>
            <ac:spMk id="110" creationId="{00000000-0000-0000-0000-000000000000}"/>
          </ac:spMkLst>
        </pc:spChg>
      </pc:sldChg>
      <pc:sldChg chg="delSp modSp add mod">
        <pc:chgData name="Unnikrishnan P V" userId="f042f2de74b2bac5" providerId="LiveId" clId="{8CF385EA-4465-49FA-957A-787F31D34222}" dt="2022-06-20T16:23:58.836" v="1067" actId="20577"/>
        <pc:sldMkLst>
          <pc:docMk/>
          <pc:sldMk cId="0" sldId="267"/>
        </pc:sldMkLst>
        <pc:spChg chg="mod">
          <ac:chgData name="Unnikrishnan P V" userId="f042f2de74b2bac5" providerId="LiveId" clId="{8CF385EA-4465-49FA-957A-787F31D34222}" dt="2022-06-20T16:14:20.285" v="727" actId="20577"/>
          <ac:spMkLst>
            <pc:docMk/>
            <pc:sldMk cId="0" sldId="267"/>
            <ac:spMk id="92" creationId="{00000000-0000-0000-0000-000000000000}"/>
          </ac:spMkLst>
        </pc:spChg>
        <pc:spChg chg="del">
          <ac:chgData name="Unnikrishnan P V" userId="f042f2de74b2bac5" providerId="LiveId" clId="{8CF385EA-4465-49FA-957A-787F31D34222}" dt="2022-06-20T16:22:43.568" v="1014" actId="478"/>
          <ac:spMkLst>
            <pc:docMk/>
            <pc:sldMk cId="0" sldId="267"/>
            <ac:spMk id="93" creationId="{00000000-0000-0000-0000-000000000000}"/>
          </ac:spMkLst>
        </pc:spChg>
        <pc:spChg chg="mod">
          <ac:chgData name="Unnikrishnan P V" userId="f042f2de74b2bac5" providerId="LiveId" clId="{8CF385EA-4465-49FA-957A-787F31D34222}" dt="2022-06-20T16:23:19.460" v="1055" actId="1076"/>
          <ac:spMkLst>
            <pc:docMk/>
            <pc:sldMk cId="0" sldId="267"/>
            <ac:spMk id="94" creationId="{00000000-0000-0000-0000-000000000000}"/>
          </ac:spMkLst>
        </pc:spChg>
        <pc:spChg chg="mod">
          <ac:chgData name="Unnikrishnan P V" userId="f042f2de74b2bac5" providerId="LiveId" clId="{8CF385EA-4465-49FA-957A-787F31D34222}" dt="2022-06-20T16:23:19.460" v="1055" actId="1076"/>
          <ac:spMkLst>
            <pc:docMk/>
            <pc:sldMk cId="0" sldId="267"/>
            <ac:spMk id="101" creationId="{00000000-0000-0000-0000-000000000000}"/>
          </ac:spMkLst>
        </pc:spChg>
        <pc:spChg chg="mod">
          <ac:chgData name="Unnikrishnan P V" userId="f042f2de74b2bac5" providerId="LiveId" clId="{8CF385EA-4465-49FA-957A-787F31D34222}" dt="2022-06-20T16:23:58.836" v="1067" actId="20577"/>
          <ac:spMkLst>
            <pc:docMk/>
            <pc:sldMk cId="0" sldId="267"/>
            <ac:spMk id="107" creationId="{00000000-0000-0000-0000-000000000000}"/>
          </ac:spMkLst>
        </pc:spChg>
        <pc:spChg chg="mod">
          <ac:chgData name="Unnikrishnan P V" userId="f042f2de74b2bac5" providerId="LiveId" clId="{8CF385EA-4465-49FA-957A-787F31D34222}" dt="2022-06-20T16:23:19.460" v="1055" actId="1076"/>
          <ac:spMkLst>
            <pc:docMk/>
            <pc:sldMk cId="0" sldId="267"/>
            <ac:spMk id="108" creationId="{00000000-0000-0000-0000-000000000000}"/>
          </ac:spMkLst>
        </pc:spChg>
        <pc:spChg chg="mod">
          <ac:chgData name="Unnikrishnan P V" userId="f042f2de74b2bac5" providerId="LiveId" clId="{8CF385EA-4465-49FA-957A-787F31D34222}" dt="2022-06-20T16:23:34.712" v="1057" actId="6549"/>
          <ac:spMkLst>
            <pc:docMk/>
            <pc:sldMk cId="0" sldId="267"/>
            <ac:spMk id="113" creationId="{00000000-0000-0000-0000-000000000000}"/>
          </ac:spMkLst>
        </pc:spChg>
        <pc:spChg chg="mod">
          <ac:chgData name="Unnikrishnan P V" userId="f042f2de74b2bac5" providerId="LiveId" clId="{8CF385EA-4465-49FA-957A-787F31D34222}" dt="2022-06-20T16:23:19.460" v="1055" actId="1076"/>
          <ac:spMkLst>
            <pc:docMk/>
            <pc:sldMk cId="0" sldId="267"/>
            <ac:spMk id="115" creationId="{00000000-0000-0000-0000-000000000000}"/>
          </ac:spMkLst>
        </pc:spChg>
        <pc:grpChg chg="del">
          <ac:chgData name="Unnikrishnan P V" userId="f042f2de74b2bac5" providerId="LiveId" clId="{8CF385EA-4465-49FA-957A-787F31D34222}" dt="2022-06-20T16:22:57.300" v="1016" actId="478"/>
          <ac:grpSpMkLst>
            <pc:docMk/>
            <pc:sldMk cId="0" sldId="267"/>
            <ac:grpSpMk id="95" creationId="{00000000-0000-0000-0000-000000000000}"/>
          </ac:grpSpMkLst>
        </pc:grpChg>
        <pc:grpChg chg="mod">
          <ac:chgData name="Unnikrishnan P V" userId="f042f2de74b2bac5" providerId="LiveId" clId="{8CF385EA-4465-49FA-957A-787F31D34222}" dt="2022-06-20T16:23:19.460" v="1055" actId="1076"/>
          <ac:grpSpMkLst>
            <pc:docMk/>
            <pc:sldMk cId="0" sldId="267"/>
            <ac:grpSpMk id="102" creationId="{00000000-0000-0000-0000-000000000000}"/>
          </ac:grpSpMkLst>
        </pc:grpChg>
        <pc:grpChg chg="mod">
          <ac:chgData name="Unnikrishnan P V" userId="f042f2de74b2bac5" providerId="LiveId" clId="{8CF385EA-4465-49FA-957A-787F31D34222}" dt="2022-06-20T16:23:19.460" v="1055" actId="1076"/>
          <ac:grpSpMkLst>
            <pc:docMk/>
            <pc:sldMk cId="0" sldId="267"/>
            <ac:grpSpMk id="109" creationId="{00000000-0000-0000-0000-000000000000}"/>
          </ac:grpSpMkLst>
        </pc:grpChg>
        <pc:grpChg chg="mod">
          <ac:chgData name="Unnikrishnan P V" userId="f042f2de74b2bac5" providerId="LiveId" clId="{8CF385EA-4465-49FA-957A-787F31D34222}" dt="2022-06-20T16:23:19.460" v="1055" actId="1076"/>
          <ac:grpSpMkLst>
            <pc:docMk/>
            <pc:sldMk cId="0" sldId="267"/>
            <ac:grpSpMk id="116" creationId="{00000000-0000-0000-0000-000000000000}"/>
          </ac:grpSpMkLst>
        </pc:grpChg>
      </pc:sldChg>
      <pc:sldChg chg="modSp add mod">
        <pc:chgData name="Unnikrishnan P V" userId="f042f2de74b2bac5" providerId="LiveId" clId="{8CF385EA-4465-49FA-957A-787F31D34222}" dt="2022-06-20T16:26:45.744" v="1095" actId="20577"/>
        <pc:sldMkLst>
          <pc:docMk/>
          <pc:sldMk cId="0" sldId="268"/>
        </pc:sldMkLst>
        <pc:spChg chg="mod">
          <ac:chgData name="Unnikrishnan P V" userId="f042f2de74b2bac5" providerId="LiveId" clId="{8CF385EA-4465-49FA-957A-787F31D34222}" dt="2022-06-20T16:26:45.744" v="1095" actId="20577"/>
          <ac:spMkLst>
            <pc:docMk/>
            <pc:sldMk cId="0" sldId="268"/>
            <ac:spMk id="127" creationId="{00000000-0000-0000-0000-000000000000}"/>
          </ac:spMkLst>
        </pc:spChg>
      </pc:sldChg>
      <pc:sldChg chg="addSp delSp modSp add mod">
        <pc:chgData name="Unnikrishnan P V" userId="f042f2de74b2bac5" providerId="LiveId" clId="{8CF385EA-4465-49FA-957A-787F31D34222}" dt="2022-06-20T18:06:45.758" v="1447" actId="1076"/>
        <pc:sldMkLst>
          <pc:docMk/>
          <pc:sldMk cId="0" sldId="269"/>
        </pc:sldMkLst>
        <pc:spChg chg="add del mod">
          <ac:chgData name="Unnikrishnan P V" userId="f042f2de74b2bac5" providerId="LiveId" clId="{8CF385EA-4465-49FA-957A-787F31D34222}" dt="2022-06-20T16:39:46.599" v="1384" actId="478"/>
          <ac:spMkLst>
            <pc:docMk/>
            <pc:sldMk cId="0" sldId="269"/>
            <ac:spMk id="3" creationId="{22A4B71C-1F02-61D0-2551-D8A9EB5F2F5C}"/>
          </ac:spMkLst>
        </pc:spChg>
        <pc:spChg chg="mod">
          <ac:chgData name="Unnikrishnan P V" userId="f042f2de74b2bac5" providerId="LiveId" clId="{8CF385EA-4465-49FA-957A-787F31D34222}" dt="2022-06-20T16:39:31.249" v="1380" actId="20577"/>
          <ac:spMkLst>
            <pc:docMk/>
            <pc:sldMk cId="0" sldId="269"/>
            <ac:spMk id="132" creationId="{00000000-0000-0000-0000-000000000000}"/>
          </ac:spMkLst>
        </pc:spChg>
        <pc:spChg chg="del">
          <ac:chgData name="Unnikrishnan P V" userId="f042f2de74b2bac5" providerId="LiveId" clId="{8CF385EA-4465-49FA-957A-787F31D34222}" dt="2022-06-20T16:39:44.793" v="1383" actId="478"/>
          <ac:spMkLst>
            <pc:docMk/>
            <pc:sldMk cId="0" sldId="269"/>
            <ac:spMk id="133" creationId="{00000000-0000-0000-0000-000000000000}"/>
          </ac:spMkLst>
        </pc:spChg>
        <pc:picChg chg="add mod">
          <ac:chgData name="Unnikrishnan P V" userId="f042f2de74b2bac5" providerId="LiveId" clId="{8CF385EA-4465-49FA-957A-787F31D34222}" dt="2022-06-20T18:06:45.758" v="1447" actId="1076"/>
          <ac:picMkLst>
            <pc:docMk/>
            <pc:sldMk cId="0" sldId="269"/>
            <ac:picMk id="8" creationId="{33BB75D7-FB53-0095-12F6-194EB9543D40}"/>
          </ac:picMkLst>
        </pc:picChg>
        <pc:picChg chg="del">
          <ac:chgData name="Unnikrishnan P V" userId="f042f2de74b2bac5" providerId="LiveId" clId="{8CF385EA-4465-49FA-957A-787F31D34222}" dt="2022-06-20T16:39:40.868" v="1381" actId="478"/>
          <ac:picMkLst>
            <pc:docMk/>
            <pc:sldMk cId="0" sldId="269"/>
            <ac:picMk id="134" creationId="{00000000-0000-0000-0000-000000000000}"/>
          </ac:picMkLst>
        </pc:picChg>
        <pc:picChg chg="del">
          <ac:chgData name="Unnikrishnan P V" userId="f042f2de74b2bac5" providerId="LiveId" clId="{8CF385EA-4465-49FA-957A-787F31D34222}" dt="2022-06-20T16:39:42.159" v="1382" actId="478"/>
          <ac:picMkLst>
            <pc:docMk/>
            <pc:sldMk cId="0" sldId="269"/>
            <ac:picMk id="135" creationId="{00000000-0000-0000-0000-000000000000}"/>
          </ac:picMkLst>
        </pc:picChg>
      </pc:sldChg>
      <pc:sldChg chg="add del">
        <pc:chgData name="Unnikrishnan P V" userId="f042f2de74b2bac5" providerId="LiveId" clId="{8CF385EA-4465-49FA-957A-787F31D34222}" dt="2022-06-20T18:06:48.219" v="1448" actId="47"/>
        <pc:sldMkLst>
          <pc:docMk/>
          <pc:sldMk cId="0" sldId="270"/>
        </pc:sldMkLst>
      </pc:sldChg>
      <pc:sldChg chg="addSp delSp modSp add mod">
        <pc:chgData name="Unnikrishnan P V" userId="f042f2de74b2bac5" providerId="LiveId" clId="{8CF385EA-4465-49FA-957A-787F31D34222}" dt="2022-06-20T18:50:44.370" v="1735" actId="20577"/>
        <pc:sldMkLst>
          <pc:docMk/>
          <pc:sldMk cId="0" sldId="271"/>
        </pc:sldMkLst>
        <pc:spChg chg="add mod">
          <ac:chgData name="Unnikrishnan P V" userId="f042f2de74b2bac5" providerId="LiveId" clId="{8CF385EA-4465-49FA-957A-787F31D34222}" dt="2022-06-20T18:50:44.370" v="1735" actId="20577"/>
          <ac:spMkLst>
            <pc:docMk/>
            <pc:sldMk cId="0" sldId="271"/>
            <ac:spMk id="9" creationId="{0480574F-4505-2FD8-B845-1532C885BC42}"/>
          </ac:spMkLst>
        </pc:spChg>
        <pc:spChg chg="add mod">
          <ac:chgData name="Unnikrishnan P V" userId="f042f2de74b2bac5" providerId="LiveId" clId="{8CF385EA-4465-49FA-957A-787F31D34222}" dt="2022-06-20T18:50:38.785" v="1728" actId="20577"/>
          <ac:spMkLst>
            <pc:docMk/>
            <pc:sldMk cId="0" sldId="271"/>
            <ac:spMk id="10" creationId="{E0A1DAA0-BE1C-845D-F356-9386B6D2D28E}"/>
          </ac:spMkLst>
        </pc:spChg>
        <pc:picChg chg="add mod">
          <ac:chgData name="Unnikrishnan P V" userId="f042f2de74b2bac5" providerId="LiveId" clId="{8CF385EA-4465-49FA-957A-787F31D34222}" dt="2022-06-20T18:08:54.949" v="1458" actId="14100"/>
          <ac:picMkLst>
            <pc:docMk/>
            <pc:sldMk cId="0" sldId="271"/>
            <ac:picMk id="3" creationId="{075FDFC3-A7A3-667A-044A-3F0C4BE4C3D0}"/>
          </ac:picMkLst>
        </pc:picChg>
        <pc:picChg chg="add mod">
          <ac:chgData name="Unnikrishnan P V" userId="f042f2de74b2bac5" providerId="LiveId" clId="{8CF385EA-4465-49FA-957A-787F31D34222}" dt="2022-06-20T18:08:56.811" v="1459" actId="14100"/>
          <ac:picMkLst>
            <pc:docMk/>
            <pc:sldMk cId="0" sldId="271"/>
            <ac:picMk id="5" creationId="{AA181087-F2D2-AE2E-1136-B214B21F2503}"/>
          </ac:picMkLst>
        </pc:picChg>
        <pc:picChg chg="del">
          <ac:chgData name="Unnikrishnan P V" userId="f042f2de74b2bac5" providerId="LiveId" clId="{8CF385EA-4465-49FA-957A-787F31D34222}" dt="2022-06-20T18:06:59.818" v="1449" actId="478"/>
          <ac:picMkLst>
            <pc:docMk/>
            <pc:sldMk cId="0" sldId="271"/>
            <ac:picMk id="146" creationId="{00000000-0000-0000-0000-000000000000}"/>
          </ac:picMkLst>
        </pc:picChg>
        <pc:picChg chg="del">
          <ac:chgData name="Unnikrishnan P V" userId="f042f2de74b2bac5" providerId="LiveId" clId="{8CF385EA-4465-49FA-957A-787F31D34222}" dt="2022-06-20T18:07:00.414" v="1450" actId="478"/>
          <ac:picMkLst>
            <pc:docMk/>
            <pc:sldMk cId="0" sldId="271"/>
            <ac:picMk id="147" creationId="{00000000-0000-0000-0000-000000000000}"/>
          </ac:picMkLst>
        </pc:picChg>
      </pc:sldChg>
      <pc:sldChg chg="addSp delSp modSp add mod ord">
        <pc:chgData name="Unnikrishnan P V" userId="f042f2de74b2bac5" providerId="LiveId" clId="{8CF385EA-4465-49FA-957A-787F31D34222}" dt="2022-06-20T19:02:24.465" v="2184" actId="20577"/>
        <pc:sldMkLst>
          <pc:docMk/>
          <pc:sldMk cId="0" sldId="272"/>
        </pc:sldMkLst>
        <pc:spChg chg="add del mod">
          <ac:chgData name="Unnikrishnan P V" userId="f042f2de74b2bac5" providerId="LiveId" clId="{8CF385EA-4465-49FA-957A-787F31D34222}" dt="2022-06-20T18:09:25.569" v="1467" actId="478"/>
          <ac:spMkLst>
            <pc:docMk/>
            <pc:sldMk cId="0" sldId="272"/>
            <ac:spMk id="3" creationId="{71593CE4-B268-0AE7-71EA-472A6ACF488A}"/>
          </ac:spMkLst>
        </pc:spChg>
        <pc:spChg chg="add del mod">
          <ac:chgData name="Unnikrishnan P V" userId="f042f2de74b2bac5" providerId="LiveId" clId="{8CF385EA-4465-49FA-957A-787F31D34222}" dt="2022-06-20T18:10:51.679" v="1492" actId="478"/>
          <ac:spMkLst>
            <pc:docMk/>
            <pc:sldMk cId="0" sldId="272"/>
            <ac:spMk id="10" creationId="{EBB0910D-2F72-A488-98C5-43CBEA55EF8D}"/>
          </ac:spMkLst>
        </pc:spChg>
        <pc:spChg chg="add del mod">
          <ac:chgData name="Unnikrishnan P V" userId="f042f2de74b2bac5" providerId="LiveId" clId="{8CF385EA-4465-49FA-957A-787F31D34222}" dt="2022-06-20T18:10:56.538" v="1494"/>
          <ac:spMkLst>
            <pc:docMk/>
            <pc:sldMk cId="0" sldId="272"/>
            <ac:spMk id="12" creationId="{468B6BCF-8AC0-97BB-69B3-569312999CC8}"/>
          </ac:spMkLst>
        </pc:spChg>
        <pc:spChg chg="add mod">
          <ac:chgData name="Unnikrishnan P V" userId="f042f2de74b2bac5" providerId="LiveId" clId="{8CF385EA-4465-49FA-957A-787F31D34222}" dt="2022-06-20T19:02:02.406" v="2175"/>
          <ac:spMkLst>
            <pc:docMk/>
            <pc:sldMk cId="0" sldId="272"/>
            <ac:spMk id="15" creationId="{38CAE17B-BDDA-68DF-22E0-4819F14EC3A1}"/>
          </ac:spMkLst>
        </pc:spChg>
        <pc:spChg chg="add mod">
          <ac:chgData name="Unnikrishnan P V" userId="f042f2de74b2bac5" providerId="LiveId" clId="{8CF385EA-4465-49FA-957A-787F31D34222}" dt="2022-06-20T19:01:59.025" v="2174"/>
          <ac:spMkLst>
            <pc:docMk/>
            <pc:sldMk cId="0" sldId="272"/>
            <ac:spMk id="17" creationId="{246EEF9D-6029-D559-9461-1601AA6768CF}"/>
          </ac:spMkLst>
        </pc:spChg>
        <pc:spChg chg="mod">
          <ac:chgData name="Unnikrishnan P V" userId="f042f2de74b2bac5" providerId="LiveId" clId="{8CF385EA-4465-49FA-957A-787F31D34222}" dt="2022-06-20T19:02:24.465" v="2184" actId="20577"/>
          <ac:spMkLst>
            <pc:docMk/>
            <pc:sldMk cId="0" sldId="272"/>
            <ac:spMk id="152" creationId="{00000000-0000-0000-0000-000000000000}"/>
          </ac:spMkLst>
        </pc:spChg>
        <pc:spChg chg="del">
          <ac:chgData name="Unnikrishnan P V" userId="f042f2de74b2bac5" providerId="LiveId" clId="{8CF385EA-4465-49FA-957A-787F31D34222}" dt="2022-06-20T18:09:22.389" v="1466" actId="478"/>
          <ac:spMkLst>
            <pc:docMk/>
            <pc:sldMk cId="0" sldId="272"/>
            <ac:spMk id="153" creationId="{00000000-0000-0000-0000-000000000000}"/>
          </ac:spMkLst>
        </pc:spChg>
        <pc:picChg chg="add del mod">
          <ac:chgData name="Unnikrishnan P V" userId="f042f2de74b2bac5" providerId="LiveId" clId="{8CF385EA-4465-49FA-957A-787F31D34222}" dt="2022-06-20T19:01:05.472" v="2166" actId="478"/>
          <ac:picMkLst>
            <pc:docMk/>
            <pc:sldMk cId="0" sldId="272"/>
            <ac:picMk id="5" creationId="{B9E2476E-1EF5-7CF6-8D6D-C31AD18BE09B}"/>
          </ac:picMkLst>
        </pc:picChg>
        <pc:picChg chg="add del mod">
          <ac:chgData name="Unnikrishnan P V" userId="f042f2de74b2bac5" providerId="LiveId" clId="{8CF385EA-4465-49FA-957A-787F31D34222}" dt="2022-06-20T18:09:35.820" v="1470" actId="478"/>
          <ac:picMkLst>
            <pc:docMk/>
            <pc:sldMk cId="0" sldId="272"/>
            <ac:picMk id="6" creationId="{1FC5DF9B-FB9F-ADAA-2660-9ABCB3476B04}"/>
          </ac:picMkLst>
        </pc:picChg>
        <pc:picChg chg="add del mod">
          <ac:chgData name="Unnikrishnan P V" userId="f042f2de74b2bac5" providerId="LiveId" clId="{8CF385EA-4465-49FA-957A-787F31D34222}" dt="2022-06-20T18:10:50.048" v="1491" actId="478"/>
          <ac:picMkLst>
            <pc:docMk/>
            <pc:sldMk cId="0" sldId="272"/>
            <ac:picMk id="9" creationId="{AFE2C5C6-5926-23D4-E363-027C461873DE}"/>
          </ac:picMkLst>
        </pc:picChg>
        <pc:picChg chg="add del mod">
          <ac:chgData name="Unnikrishnan P V" userId="f042f2de74b2bac5" providerId="LiveId" clId="{8CF385EA-4465-49FA-957A-787F31D34222}" dt="2022-06-20T18:10:56.538" v="1494"/>
          <ac:picMkLst>
            <pc:docMk/>
            <pc:sldMk cId="0" sldId="272"/>
            <ac:picMk id="11" creationId="{75EB86F6-3599-746C-8C8D-6889474D5E27}"/>
          </ac:picMkLst>
        </pc:picChg>
        <pc:picChg chg="add mod">
          <ac:chgData name="Unnikrishnan P V" userId="f042f2de74b2bac5" providerId="LiveId" clId="{8CF385EA-4465-49FA-957A-787F31D34222}" dt="2022-06-20T19:01:34.204" v="2171" actId="1076"/>
          <ac:picMkLst>
            <pc:docMk/>
            <pc:sldMk cId="0" sldId="272"/>
            <ac:picMk id="16" creationId="{EB24C655-969B-AA9D-7AA2-E1A06D9C46ED}"/>
          </ac:picMkLst>
        </pc:picChg>
        <pc:picChg chg="add mod">
          <ac:chgData name="Unnikrishnan P V" userId="f042f2de74b2bac5" providerId="LiveId" clId="{8CF385EA-4465-49FA-957A-787F31D34222}" dt="2022-06-20T19:01:21.815" v="2168"/>
          <ac:picMkLst>
            <pc:docMk/>
            <pc:sldMk cId="0" sldId="272"/>
            <ac:picMk id="18" creationId="{29F44D00-70C8-4126-8DCB-BAEBFDE1454E}"/>
          </ac:picMkLst>
        </pc:picChg>
        <pc:picChg chg="del">
          <ac:chgData name="Unnikrishnan P V" userId="f042f2de74b2bac5" providerId="LiveId" clId="{8CF385EA-4465-49FA-957A-787F31D34222}" dt="2022-06-20T18:09:04.908" v="1460" actId="478"/>
          <ac:picMkLst>
            <pc:docMk/>
            <pc:sldMk cId="0" sldId="272"/>
            <ac:picMk id="154" creationId="{00000000-0000-0000-0000-000000000000}"/>
          </ac:picMkLst>
        </pc:picChg>
        <pc:picChg chg="del">
          <ac:chgData name="Unnikrishnan P V" userId="f042f2de74b2bac5" providerId="LiveId" clId="{8CF385EA-4465-49FA-957A-787F31D34222}" dt="2022-06-20T18:09:05.469" v="1461" actId="478"/>
          <ac:picMkLst>
            <pc:docMk/>
            <pc:sldMk cId="0" sldId="272"/>
            <ac:picMk id="155" creationId="{00000000-0000-0000-0000-000000000000}"/>
          </ac:picMkLst>
        </pc:picChg>
      </pc:sldChg>
      <pc:sldChg chg="addSp delSp modSp add del mod modNotes">
        <pc:chgData name="Unnikrishnan P V" userId="f042f2de74b2bac5" providerId="LiveId" clId="{8CF385EA-4465-49FA-957A-787F31D34222}" dt="2022-06-20T18:12:55.223" v="1521" actId="47"/>
        <pc:sldMkLst>
          <pc:docMk/>
          <pc:sldMk cId="0" sldId="273"/>
        </pc:sldMkLst>
        <pc:picChg chg="add del mod">
          <ac:chgData name="Unnikrishnan P V" userId="f042f2de74b2bac5" providerId="LiveId" clId="{8CF385EA-4465-49FA-957A-787F31D34222}" dt="2022-06-20T16:41:05.471" v="1386" actId="21"/>
          <ac:picMkLst>
            <pc:docMk/>
            <pc:sldMk cId="0" sldId="273"/>
            <ac:picMk id="3" creationId="{4A753C18-AA94-A8F4-4DE6-C36522F09DBF}"/>
          </ac:picMkLst>
        </pc:picChg>
        <pc:picChg chg="mod">
          <ac:chgData name="Unnikrishnan P V" userId="f042f2de74b2bac5" providerId="LiveId" clId="{8CF385EA-4465-49FA-957A-787F31D34222}" dt="2022-06-20T18:09:16.669" v="1462" actId="1076"/>
          <ac:picMkLst>
            <pc:docMk/>
            <pc:sldMk cId="0" sldId="273"/>
            <ac:picMk id="160" creationId="{00000000-0000-0000-0000-000000000000}"/>
          </ac:picMkLst>
        </pc:picChg>
        <pc:picChg chg="del">
          <ac:chgData name="Unnikrishnan P V" userId="f042f2de74b2bac5" providerId="LiveId" clId="{8CF385EA-4465-49FA-957A-787F31D34222}" dt="2022-06-20T18:12:19.248" v="1514" actId="21"/>
          <ac:picMkLst>
            <pc:docMk/>
            <pc:sldMk cId="0" sldId="273"/>
            <ac:picMk id="161" creationId="{00000000-0000-0000-0000-000000000000}"/>
          </ac:picMkLst>
        </pc:picChg>
      </pc:sldChg>
      <pc:sldChg chg="add del">
        <pc:chgData name="Unnikrishnan P V" userId="f042f2de74b2bac5" providerId="LiveId" clId="{8CF385EA-4465-49FA-957A-787F31D34222}" dt="2022-06-20T18:12:02.446" v="1511" actId="47"/>
        <pc:sldMkLst>
          <pc:docMk/>
          <pc:sldMk cId="0" sldId="274"/>
        </pc:sldMkLst>
      </pc:sldChg>
      <pc:sldChg chg="add del">
        <pc:chgData name="Unnikrishnan P V" userId="f042f2de74b2bac5" providerId="LiveId" clId="{8CF385EA-4465-49FA-957A-787F31D34222}" dt="2022-06-20T18:12:06.279" v="1512" actId="47"/>
        <pc:sldMkLst>
          <pc:docMk/>
          <pc:sldMk cId="0" sldId="275"/>
        </pc:sldMkLst>
      </pc:sldChg>
      <pc:sldChg chg="addSp delSp modSp add del mod ord">
        <pc:chgData name="Unnikrishnan P V" userId="f042f2de74b2bac5" providerId="LiveId" clId="{8CF385EA-4465-49FA-957A-787F31D34222}" dt="2022-06-20T19:01:50.416" v="2173" actId="47"/>
        <pc:sldMkLst>
          <pc:docMk/>
          <pc:sldMk cId="0" sldId="276"/>
        </pc:sldMkLst>
        <pc:spChg chg="add mod">
          <ac:chgData name="Unnikrishnan P V" userId="f042f2de74b2bac5" providerId="LiveId" clId="{8CF385EA-4465-49FA-957A-787F31D34222}" dt="2022-06-20T18:12:48.808" v="1520" actId="1076"/>
          <ac:spMkLst>
            <pc:docMk/>
            <pc:sldMk cId="0" sldId="276"/>
            <ac:spMk id="6" creationId="{87100C15-20D1-B458-4B83-C43447E56212}"/>
          </ac:spMkLst>
        </pc:spChg>
        <pc:spChg chg="mod">
          <ac:chgData name="Unnikrishnan P V" userId="f042f2de74b2bac5" providerId="LiveId" clId="{8CF385EA-4465-49FA-957A-787F31D34222}" dt="2022-06-20T18:12:38.800" v="1518" actId="121"/>
          <ac:spMkLst>
            <pc:docMk/>
            <pc:sldMk cId="0" sldId="276"/>
            <ac:spMk id="184" creationId="{00000000-0000-0000-0000-000000000000}"/>
          </ac:spMkLst>
        </pc:spChg>
        <pc:picChg chg="add mod">
          <ac:chgData name="Unnikrishnan P V" userId="f042f2de74b2bac5" providerId="LiveId" clId="{8CF385EA-4465-49FA-957A-787F31D34222}" dt="2022-06-20T18:12:25.328" v="1516" actId="1076"/>
          <ac:picMkLst>
            <pc:docMk/>
            <pc:sldMk cId="0" sldId="276"/>
            <ac:picMk id="5" creationId="{EA59B3EB-CDB8-AA82-0EB2-A0428A04990E}"/>
          </ac:picMkLst>
        </pc:picChg>
        <pc:picChg chg="del">
          <ac:chgData name="Unnikrishnan P V" userId="f042f2de74b2bac5" providerId="LiveId" clId="{8CF385EA-4465-49FA-957A-787F31D34222}" dt="2022-06-20T18:12:13.148" v="1513" actId="478"/>
          <ac:picMkLst>
            <pc:docMk/>
            <pc:sldMk cId="0" sldId="276"/>
            <ac:picMk id="182" creationId="{00000000-0000-0000-0000-000000000000}"/>
          </ac:picMkLst>
        </pc:picChg>
      </pc:sldChg>
      <pc:sldChg chg="add del">
        <pc:chgData name="Unnikrishnan P V" userId="f042f2de74b2bac5" providerId="LiveId" clId="{8CF385EA-4465-49FA-957A-787F31D34222}" dt="2022-06-20T18:13:27.738" v="1524" actId="47"/>
        <pc:sldMkLst>
          <pc:docMk/>
          <pc:sldMk cId="0" sldId="277"/>
        </pc:sldMkLst>
      </pc:sldChg>
      <pc:sldChg chg="add del">
        <pc:chgData name="Unnikrishnan P V" userId="f042f2de74b2bac5" providerId="LiveId" clId="{8CF385EA-4465-49FA-957A-787F31D34222}" dt="2022-06-20T18:53:31.230" v="1811" actId="47"/>
        <pc:sldMkLst>
          <pc:docMk/>
          <pc:sldMk cId="0" sldId="278"/>
        </pc:sldMkLst>
      </pc:sldChg>
      <pc:sldChg chg="add">
        <pc:chgData name="Unnikrishnan P V" userId="f042f2de74b2bac5" providerId="LiveId" clId="{8CF385EA-4465-49FA-957A-787F31D34222}" dt="2022-06-20T15:53:16.083" v="223"/>
        <pc:sldMkLst>
          <pc:docMk/>
          <pc:sldMk cId="0" sldId="279"/>
        </pc:sldMkLst>
      </pc:sldChg>
      <pc:sldChg chg="addSp delSp modSp add mod">
        <pc:chgData name="Unnikrishnan P V" userId="f042f2de74b2bac5" providerId="LiveId" clId="{8CF385EA-4465-49FA-957A-787F31D34222}" dt="2022-06-20T18:54:52.155" v="1850" actId="20577"/>
        <pc:sldMkLst>
          <pc:docMk/>
          <pc:sldMk cId="0" sldId="280"/>
        </pc:sldMkLst>
        <pc:spChg chg="add mod">
          <ac:chgData name="Unnikrishnan P V" userId="f042f2de74b2bac5" providerId="LiveId" clId="{8CF385EA-4465-49FA-957A-787F31D34222}" dt="2022-06-20T18:54:37.180" v="1844" actId="20577"/>
          <ac:spMkLst>
            <pc:docMk/>
            <pc:sldMk cId="0" sldId="280"/>
            <ac:spMk id="11" creationId="{358E94E5-09CC-FBBB-3438-374FA48E9E39}"/>
          </ac:spMkLst>
        </pc:spChg>
        <pc:spChg chg="add mod">
          <ac:chgData name="Unnikrishnan P V" userId="f042f2de74b2bac5" providerId="LiveId" clId="{8CF385EA-4465-49FA-957A-787F31D34222}" dt="2022-06-20T18:54:52.155" v="1850" actId="20577"/>
          <ac:spMkLst>
            <pc:docMk/>
            <pc:sldMk cId="0" sldId="280"/>
            <ac:spMk id="12" creationId="{19E370B1-B11F-48DC-56A4-A43F1A758AEB}"/>
          </ac:spMkLst>
        </pc:spChg>
        <pc:spChg chg="del mod">
          <ac:chgData name="Unnikrishnan P V" userId="f042f2de74b2bac5" providerId="LiveId" clId="{8CF385EA-4465-49FA-957A-787F31D34222}" dt="2022-06-20T18:54:19.084" v="1826" actId="478"/>
          <ac:spMkLst>
            <pc:docMk/>
            <pc:sldMk cId="0" sldId="280"/>
            <ac:spMk id="213" creationId="{00000000-0000-0000-0000-000000000000}"/>
          </ac:spMkLst>
        </pc:spChg>
        <pc:spChg chg="del">
          <ac:chgData name="Unnikrishnan P V" userId="f042f2de74b2bac5" providerId="LiveId" clId="{8CF385EA-4465-49FA-957A-787F31D34222}" dt="2022-06-20T18:54:18.245" v="1825" actId="478"/>
          <ac:spMkLst>
            <pc:docMk/>
            <pc:sldMk cId="0" sldId="280"/>
            <ac:spMk id="214" creationId="{00000000-0000-0000-0000-000000000000}"/>
          </ac:spMkLst>
        </pc:spChg>
        <pc:picChg chg="add mod">
          <ac:chgData name="Unnikrishnan P V" userId="f042f2de74b2bac5" providerId="LiveId" clId="{8CF385EA-4465-49FA-957A-787F31D34222}" dt="2022-06-20T18:54:03.864" v="1821" actId="14100"/>
          <ac:picMkLst>
            <pc:docMk/>
            <pc:sldMk cId="0" sldId="280"/>
            <ac:picMk id="3" creationId="{21EC95B5-9F20-0AD5-C8C9-79809BF38F25}"/>
          </ac:picMkLst>
        </pc:picChg>
        <pc:picChg chg="add mod">
          <ac:chgData name="Unnikrishnan P V" userId="f042f2de74b2bac5" providerId="LiveId" clId="{8CF385EA-4465-49FA-957A-787F31D34222}" dt="2022-06-20T18:54:09.935" v="1823" actId="14100"/>
          <ac:picMkLst>
            <pc:docMk/>
            <pc:sldMk cId="0" sldId="280"/>
            <ac:picMk id="5" creationId="{6CCCFF05-58D6-7CC2-EC4D-6F02472031C1}"/>
          </ac:picMkLst>
        </pc:picChg>
        <pc:picChg chg="del">
          <ac:chgData name="Unnikrishnan P V" userId="f042f2de74b2bac5" providerId="LiveId" clId="{8CF385EA-4465-49FA-957A-787F31D34222}" dt="2022-06-20T18:53:40.125" v="1812" actId="478"/>
          <ac:picMkLst>
            <pc:docMk/>
            <pc:sldMk cId="0" sldId="280"/>
            <ac:picMk id="211" creationId="{00000000-0000-0000-0000-000000000000}"/>
          </ac:picMkLst>
        </pc:picChg>
        <pc:picChg chg="del">
          <ac:chgData name="Unnikrishnan P V" userId="f042f2de74b2bac5" providerId="LiveId" clId="{8CF385EA-4465-49FA-957A-787F31D34222}" dt="2022-06-20T18:53:40.878" v="1813" actId="478"/>
          <ac:picMkLst>
            <pc:docMk/>
            <pc:sldMk cId="0" sldId="280"/>
            <ac:picMk id="212" creationId="{00000000-0000-0000-0000-000000000000}"/>
          </ac:picMkLst>
        </pc:picChg>
      </pc:sldChg>
      <pc:sldChg chg="add del">
        <pc:chgData name="Unnikrishnan P V" userId="f042f2de74b2bac5" providerId="LiveId" clId="{8CF385EA-4465-49FA-957A-787F31D34222}" dt="2022-06-20T18:58:38.596" v="2146" actId="47"/>
        <pc:sldMkLst>
          <pc:docMk/>
          <pc:sldMk cId="0" sldId="281"/>
        </pc:sldMkLst>
      </pc:sldChg>
      <pc:sldChg chg="add del">
        <pc:chgData name="Unnikrishnan P V" userId="f042f2de74b2bac5" providerId="LiveId" clId="{8CF385EA-4465-49FA-957A-787F31D34222}" dt="2022-06-20T19:03:13.363" v="2195" actId="47"/>
        <pc:sldMkLst>
          <pc:docMk/>
          <pc:sldMk cId="0" sldId="282"/>
        </pc:sldMkLst>
      </pc:sldChg>
      <pc:sldChg chg="add del">
        <pc:chgData name="Unnikrishnan P V" userId="f042f2de74b2bac5" providerId="LiveId" clId="{8CF385EA-4465-49FA-957A-787F31D34222}" dt="2022-06-20T19:03:45.313" v="2208" actId="47"/>
        <pc:sldMkLst>
          <pc:docMk/>
          <pc:sldMk cId="0" sldId="283"/>
        </pc:sldMkLst>
      </pc:sldChg>
      <pc:sldChg chg="add del">
        <pc:chgData name="Unnikrishnan P V" userId="f042f2de74b2bac5" providerId="LiveId" clId="{8CF385EA-4465-49FA-957A-787F31D34222}" dt="2022-06-20T18:59:21.760" v="2153" actId="47"/>
        <pc:sldMkLst>
          <pc:docMk/>
          <pc:sldMk cId="0" sldId="284"/>
        </pc:sldMkLst>
      </pc:sldChg>
      <pc:sldChg chg="addSp delSp modSp add del mod">
        <pc:chgData name="Unnikrishnan P V" userId="f042f2de74b2bac5" providerId="LiveId" clId="{8CF385EA-4465-49FA-957A-787F31D34222}" dt="2022-06-20T19:03:10.978" v="2194" actId="47"/>
        <pc:sldMkLst>
          <pc:docMk/>
          <pc:sldMk cId="0" sldId="285"/>
        </pc:sldMkLst>
        <pc:spChg chg="add mod">
          <ac:chgData name="Unnikrishnan P V" userId="f042f2de74b2bac5" providerId="LiveId" clId="{8CF385EA-4465-49FA-957A-787F31D34222}" dt="2022-06-20T19:03:04.668" v="2193" actId="478"/>
          <ac:spMkLst>
            <pc:docMk/>
            <pc:sldMk cId="0" sldId="285"/>
            <ac:spMk id="3" creationId="{433486CB-DBD6-C5C4-A1BF-F94734B4E0F2}"/>
          </ac:spMkLst>
        </pc:spChg>
        <pc:spChg chg="mod">
          <ac:chgData name="Unnikrishnan P V" userId="f042f2de74b2bac5" providerId="LiveId" clId="{8CF385EA-4465-49FA-957A-787F31D34222}" dt="2022-06-20T19:03:01.548" v="2191" actId="20577"/>
          <ac:spMkLst>
            <pc:docMk/>
            <pc:sldMk cId="0" sldId="285"/>
            <ac:spMk id="250" creationId="{00000000-0000-0000-0000-000000000000}"/>
          </ac:spMkLst>
        </pc:spChg>
        <pc:spChg chg="del">
          <ac:chgData name="Unnikrishnan P V" userId="f042f2de74b2bac5" providerId="LiveId" clId="{8CF385EA-4465-49FA-957A-787F31D34222}" dt="2022-06-20T19:03:04.668" v="2193" actId="478"/>
          <ac:spMkLst>
            <pc:docMk/>
            <pc:sldMk cId="0" sldId="285"/>
            <ac:spMk id="251" creationId="{00000000-0000-0000-0000-000000000000}"/>
          </ac:spMkLst>
        </pc:spChg>
        <pc:picChg chg="del">
          <ac:chgData name="Unnikrishnan P V" userId="f042f2de74b2bac5" providerId="LiveId" clId="{8CF385EA-4465-49FA-957A-787F31D34222}" dt="2022-06-20T19:03:02.808" v="2192" actId="478"/>
          <ac:picMkLst>
            <pc:docMk/>
            <pc:sldMk cId="0" sldId="285"/>
            <ac:picMk id="252" creationId="{00000000-0000-0000-0000-000000000000}"/>
          </ac:picMkLst>
        </pc:picChg>
      </pc:sldChg>
      <pc:sldChg chg="add del">
        <pc:chgData name="Unnikrishnan P V" userId="f042f2de74b2bac5" providerId="LiveId" clId="{8CF385EA-4465-49FA-957A-787F31D34222}" dt="2022-06-20T19:03:57.138" v="2211" actId="47"/>
        <pc:sldMkLst>
          <pc:docMk/>
          <pc:sldMk cId="0" sldId="286"/>
        </pc:sldMkLst>
      </pc:sldChg>
      <pc:sldChg chg="add del">
        <pc:chgData name="Unnikrishnan P V" userId="f042f2de74b2bac5" providerId="LiveId" clId="{8CF385EA-4465-49FA-957A-787F31D34222}" dt="2022-06-20T18:59:12.445" v="2152" actId="47"/>
        <pc:sldMkLst>
          <pc:docMk/>
          <pc:sldMk cId="0" sldId="287"/>
        </pc:sldMkLst>
      </pc:sldChg>
      <pc:sldChg chg="add del">
        <pc:chgData name="Unnikrishnan P V" userId="f042f2de74b2bac5" providerId="LiveId" clId="{8CF385EA-4465-49FA-957A-787F31D34222}" dt="2022-06-20T18:59:09.085" v="2151" actId="47"/>
        <pc:sldMkLst>
          <pc:docMk/>
          <pc:sldMk cId="0" sldId="288"/>
        </pc:sldMkLst>
      </pc:sldChg>
      <pc:sldChg chg="add del">
        <pc:chgData name="Unnikrishnan P V" userId="f042f2de74b2bac5" providerId="LiveId" clId="{8CF385EA-4465-49FA-957A-787F31D34222}" dt="2022-06-20T18:59:06.945" v="2150" actId="47"/>
        <pc:sldMkLst>
          <pc:docMk/>
          <pc:sldMk cId="0" sldId="289"/>
        </pc:sldMkLst>
      </pc:sldChg>
      <pc:sldChg chg="addSp delSp modSp add mod ord">
        <pc:chgData name="Unnikrishnan P V" userId="f042f2de74b2bac5" providerId="LiveId" clId="{8CF385EA-4465-49FA-957A-787F31D34222}" dt="2022-06-20T15:58:52.899" v="316" actId="20577"/>
        <pc:sldMkLst>
          <pc:docMk/>
          <pc:sldMk cId="2762815614" sldId="290"/>
        </pc:sldMkLst>
        <pc:spChg chg="add mod">
          <ac:chgData name="Unnikrishnan P V" userId="f042f2de74b2bac5" providerId="LiveId" clId="{8CF385EA-4465-49FA-957A-787F31D34222}" dt="2022-06-20T15:58:52.899" v="316" actId="20577"/>
          <ac:spMkLst>
            <pc:docMk/>
            <pc:sldMk cId="2762815614" sldId="290"/>
            <ac:spMk id="6" creationId="{CFD2E5B6-A63B-FE7B-47E0-EBAD2874D477}"/>
          </ac:spMkLst>
        </pc:spChg>
        <pc:spChg chg="add del mod">
          <ac:chgData name="Unnikrishnan P V" userId="f042f2de74b2bac5" providerId="LiveId" clId="{8CF385EA-4465-49FA-957A-787F31D34222}" dt="2022-06-20T15:58:33.742" v="295"/>
          <ac:spMkLst>
            <pc:docMk/>
            <pc:sldMk cId="2762815614" sldId="290"/>
            <ac:spMk id="7" creationId="{2F846CEC-BF77-BCD0-AF66-70743FB889E0}"/>
          </ac:spMkLst>
        </pc:spChg>
        <pc:spChg chg="mod">
          <ac:chgData name="Unnikrishnan P V" userId="f042f2de74b2bac5" providerId="LiveId" clId="{8CF385EA-4465-49FA-957A-787F31D34222}" dt="2022-06-20T15:55:41.013" v="278" actId="20577"/>
          <ac:spMkLst>
            <pc:docMk/>
            <pc:sldMk cId="2762815614" sldId="290"/>
            <ac:spMk id="110" creationId="{00000000-0000-0000-0000-000000000000}"/>
          </ac:spMkLst>
        </pc:spChg>
        <pc:spChg chg="mod">
          <ac:chgData name="Unnikrishnan P V" userId="f042f2de74b2bac5" providerId="LiveId" clId="{8CF385EA-4465-49FA-957A-787F31D34222}" dt="2022-06-20T15:58:25.479" v="291"/>
          <ac:spMkLst>
            <pc:docMk/>
            <pc:sldMk cId="2762815614" sldId="290"/>
            <ac:spMk id="111" creationId="{00000000-0000-0000-0000-000000000000}"/>
          </ac:spMkLst>
        </pc:spChg>
        <pc:picChg chg="add mod">
          <ac:chgData name="Unnikrishnan P V" userId="f042f2de74b2bac5" providerId="LiveId" clId="{8CF385EA-4465-49FA-957A-787F31D34222}" dt="2022-06-20T15:57:43.902" v="288" actId="1076"/>
          <ac:picMkLst>
            <pc:docMk/>
            <pc:sldMk cId="2762815614" sldId="290"/>
            <ac:picMk id="3" creationId="{2E4D8462-31FE-6798-7BAB-F6BFD6DB5714}"/>
          </ac:picMkLst>
        </pc:picChg>
      </pc:sldChg>
      <pc:sldChg chg="addSp delSp modSp new mod">
        <pc:chgData name="Unnikrishnan P V" userId="f042f2de74b2bac5" providerId="LiveId" clId="{8CF385EA-4465-49FA-957A-787F31D34222}" dt="2022-06-20T16:01:07.064" v="395" actId="1076"/>
        <pc:sldMkLst>
          <pc:docMk/>
          <pc:sldMk cId="1113449961" sldId="291"/>
        </pc:sldMkLst>
        <pc:spChg chg="del mod">
          <ac:chgData name="Unnikrishnan P V" userId="f042f2de74b2bac5" providerId="LiveId" clId="{8CF385EA-4465-49FA-957A-787F31D34222}" dt="2022-06-20T15:59:33.011" v="320" actId="478"/>
          <ac:spMkLst>
            <pc:docMk/>
            <pc:sldMk cId="1113449961" sldId="291"/>
            <ac:spMk id="2" creationId="{28CDAFFE-193E-30AB-4752-7D74E96C0614}"/>
          </ac:spMkLst>
        </pc:spChg>
        <pc:spChg chg="mod">
          <ac:chgData name="Unnikrishnan P V" userId="f042f2de74b2bac5" providerId="LiveId" clId="{8CF385EA-4465-49FA-957A-787F31D34222}" dt="2022-06-20T16:01:03.462" v="394" actId="1076"/>
          <ac:spMkLst>
            <pc:docMk/>
            <pc:sldMk cId="1113449961" sldId="291"/>
            <ac:spMk id="3" creationId="{2783AA21-0110-4C50-1847-09AAA21D82B9}"/>
          </ac:spMkLst>
        </pc:spChg>
        <pc:spChg chg="add mod">
          <ac:chgData name="Unnikrishnan P V" userId="f042f2de74b2bac5" providerId="LiveId" clId="{8CF385EA-4465-49FA-957A-787F31D34222}" dt="2022-06-20T16:00:41.568" v="388" actId="208"/>
          <ac:spMkLst>
            <pc:docMk/>
            <pc:sldMk cId="1113449961" sldId="291"/>
            <ac:spMk id="8" creationId="{EFD2AC9B-58EC-B93A-0803-BF9360C23C34}"/>
          </ac:spMkLst>
        </pc:spChg>
        <pc:picChg chg="add mod ord">
          <ac:chgData name="Unnikrishnan P V" userId="f042f2de74b2bac5" providerId="LiveId" clId="{8CF385EA-4465-49FA-957A-787F31D34222}" dt="2022-06-20T16:01:07.064" v="395" actId="1076"/>
          <ac:picMkLst>
            <pc:docMk/>
            <pc:sldMk cId="1113449961" sldId="291"/>
            <ac:picMk id="5" creationId="{A5622CF8-8632-276D-6D6E-5C3C71667CAB}"/>
          </ac:picMkLst>
        </pc:picChg>
        <pc:cxnChg chg="add del">
          <ac:chgData name="Unnikrishnan P V" userId="f042f2de74b2bac5" providerId="LiveId" clId="{8CF385EA-4465-49FA-957A-787F31D34222}" dt="2022-06-20T16:00:28.810" v="385" actId="11529"/>
          <ac:cxnSpMkLst>
            <pc:docMk/>
            <pc:sldMk cId="1113449961" sldId="291"/>
            <ac:cxnSpMk id="7" creationId="{53EF0A37-F0B1-678D-07AB-FBFF651B2274}"/>
          </ac:cxnSpMkLst>
        </pc:cxnChg>
      </pc:sldChg>
      <pc:sldChg chg="modSp add mod ord">
        <pc:chgData name="Unnikrishnan P V" userId="f042f2de74b2bac5" providerId="LiveId" clId="{8CF385EA-4465-49FA-957A-787F31D34222}" dt="2022-06-20T16:08:28.997" v="604" actId="20577"/>
        <pc:sldMkLst>
          <pc:docMk/>
          <pc:sldMk cId="117179513" sldId="292"/>
        </pc:sldMkLst>
        <pc:spChg chg="mod">
          <ac:chgData name="Unnikrishnan P V" userId="f042f2de74b2bac5" providerId="LiveId" clId="{8CF385EA-4465-49FA-957A-787F31D34222}" dt="2022-06-20T16:06:09.732" v="522" actId="20577"/>
          <ac:spMkLst>
            <pc:docMk/>
            <pc:sldMk cId="117179513" sldId="292"/>
            <ac:spMk id="130" creationId="{00000000-0000-0000-0000-000000000000}"/>
          </ac:spMkLst>
        </pc:spChg>
        <pc:spChg chg="mod">
          <ac:chgData name="Unnikrishnan P V" userId="f042f2de74b2bac5" providerId="LiveId" clId="{8CF385EA-4465-49FA-957A-787F31D34222}" dt="2022-06-20T16:08:28.997" v="604" actId="20577"/>
          <ac:spMkLst>
            <pc:docMk/>
            <pc:sldMk cId="117179513" sldId="292"/>
            <ac:spMk id="131" creationId="{00000000-0000-0000-0000-000000000000}"/>
          </ac:spMkLst>
        </pc:spChg>
      </pc:sldChg>
      <pc:sldChg chg="new del">
        <pc:chgData name="Unnikrishnan P V" userId="f042f2de74b2bac5" providerId="LiveId" clId="{8CF385EA-4465-49FA-957A-787F31D34222}" dt="2022-06-20T16:00:18.882" v="383" actId="680"/>
        <pc:sldMkLst>
          <pc:docMk/>
          <pc:sldMk cId="3113209980" sldId="292"/>
        </pc:sldMkLst>
      </pc:sldChg>
      <pc:sldChg chg="modSp add mod ord">
        <pc:chgData name="Unnikrishnan P V" userId="f042f2de74b2bac5" providerId="LiveId" clId="{8CF385EA-4465-49FA-957A-787F31D34222}" dt="2022-06-20T19:14:15.210" v="2457" actId="27636"/>
        <pc:sldMkLst>
          <pc:docMk/>
          <pc:sldMk cId="2151129675" sldId="293"/>
        </pc:sldMkLst>
        <pc:spChg chg="mod">
          <ac:chgData name="Unnikrishnan P V" userId="f042f2de74b2bac5" providerId="LiveId" clId="{8CF385EA-4465-49FA-957A-787F31D34222}" dt="2022-06-20T19:04:02.548" v="2218" actId="20577"/>
          <ac:spMkLst>
            <pc:docMk/>
            <pc:sldMk cId="2151129675" sldId="293"/>
            <ac:spMk id="130" creationId="{00000000-0000-0000-0000-000000000000}"/>
          </ac:spMkLst>
        </pc:spChg>
        <pc:spChg chg="mod">
          <ac:chgData name="Unnikrishnan P V" userId="f042f2de74b2bac5" providerId="LiveId" clId="{8CF385EA-4465-49FA-957A-787F31D34222}" dt="2022-06-20T19:14:15.210" v="2457" actId="27636"/>
          <ac:spMkLst>
            <pc:docMk/>
            <pc:sldMk cId="2151129675" sldId="293"/>
            <ac:spMk id="131" creationId="{00000000-0000-0000-0000-000000000000}"/>
          </ac:spMkLst>
        </pc:spChg>
      </pc:sldChg>
      <pc:sldChg chg="modSp add mod ord">
        <pc:chgData name="Unnikrishnan P V" userId="f042f2de74b2bac5" providerId="LiveId" clId="{8CF385EA-4465-49FA-957A-787F31D34222}" dt="2022-06-20T16:18:17.065" v="959" actId="27636"/>
        <pc:sldMkLst>
          <pc:docMk/>
          <pc:sldMk cId="3441415133" sldId="294"/>
        </pc:sldMkLst>
        <pc:spChg chg="mod">
          <ac:chgData name="Unnikrishnan P V" userId="f042f2de74b2bac5" providerId="LiveId" clId="{8CF385EA-4465-49FA-957A-787F31D34222}" dt="2022-06-20T16:16:02.915" v="738" actId="20577"/>
          <ac:spMkLst>
            <pc:docMk/>
            <pc:sldMk cId="3441415133" sldId="294"/>
            <ac:spMk id="130" creationId="{00000000-0000-0000-0000-000000000000}"/>
          </ac:spMkLst>
        </pc:spChg>
        <pc:spChg chg="mod">
          <ac:chgData name="Unnikrishnan P V" userId="f042f2de74b2bac5" providerId="LiveId" clId="{8CF385EA-4465-49FA-957A-787F31D34222}" dt="2022-06-20T16:18:17.065" v="959" actId="27636"/>
          <ac:spMkLst>
            <pc:docMk/>
            <pc:sldMk cId="3441415133" sldId="294"/>
            <ac:spMk id="131" creationId="{00000000-0000-0000-0000-000000000000}"/>
          </ac:spMkLst>
        </pc:spChg>
      </pc:sldChg>
      <pc:sldChg chg="addSp delSp modSp add mod ord">
        <pc:chgData name="Unnikrishnan P V" userId="f042f2de74b2bac5" providerId="LiveId" clId="{8CF385EA-4465-49FA-957A-787F31D34222}" dt="2022-06-20T16:20:27.768" v="1013" actId="1076"/>
        <pc:sldMkLst>
          <pc:docMk/>
          <pc:sldMk cId="364926485" sldId="295"/>
        </pc:sldMkLst>
        <pc:spChg chg="mod">
          <ac:chgData name="Unnikrishnan P V" userId="f042f2de74b2bac5" providerId="LiveId" clId="{8CF385EA-4465-49FA-957A-787F31D34222}" dt="2022-06-20T16:20:14.305" v="1009" actId="1076"/>
          <ac:spMkLst>
            <pc:docMk/>
            <pc:sldMk cId="364926485" sldId="295"/>
            <ac:spMk id="9" creationId="{25A56ECE-D490-5289-DE68-2C5F82538A33}"/>
          </ac:spMkLst>
        </pc:spChg>
        <pc:spChg chg="del">
          <ac:chgData name="Unnikrishnan P V" userId="f042f2de74b2bac5" providerId="LiveId" clId="{8CF385EA-4465-49FA-957A-787F31D34222}" dt="2022-06-20T16:18:53.556" v="963" actId="478"/>
          <ac:spMkLst>
            <pc:docMk/>
            <pc:sldMk cId="364926485" sldId="295"/>
            <ac:spMk id="123" creationId="{00000000-0000-0000-0000-000000000000}"/>
          </ac:spMkLst>
        </pc:spChg>
        <pc:spChg chg="del">
          <ac:chgData name="Unnikrishnan P V" userId="f042f2de74b2bac5" providerId="LiveId" clId="{8CF385EA-4465-49FA-957A-787F31D34222}" dt="2022-06-20T16:18:53.556" v="963" actId="478"/>
          <ac:spMkLst>
            <pc:docMk/>
            <pc:sldMk cId="364926485" sldId="295"/>
            <ac:spMk id="125" creationId="{00000000-0000-0000-0000-000000000000}"/>
          </ac:spMkLst>
        </pc:spChg>
        <pc:picChg chg="del">
          <ac:chgData name="Unnikrishnan P V" userId="f042f2de74b2bac5" providerId="LiveId" clId="{8CF385EA-4465-49FA-957A-787F31D34222}" dt="2022-06-20T16:18:53.556" v="963" actId="478"/>
          <ac:picMkLst>
            <pc:docMk/>
            <pc:sldMk cId="364926485" sldId="295"/>
            <ac:picMk id="3" creationId="{F7A1909D-73B6-6675-8ECB-7BCD480CE29C}"/>
          </ac:picMkLst>
        </pc:picChg>
        <pc:picChg chg="add mod">
          <ac:chgData name="Unnikrishnan P V" userId="f042f2de74b2bac5" providerId="LiveId" clId="{8CF385EA-4465-49FA-957A-787F31D34222}" dt="2022-06-20T16:20:27.768" v="1013" actId="1076"/>
          <ac:picMkLst>
            <pc:docMk/>
            <pc:sldMk cId="364926485" sldId="295"/>
            <ac:picMk id="4" creationId="{C54D94F2-576E-335D-D57A-765665100C4F}"/>
          </ac:picMkLst>
        </pc:picChg>
        <pc:picChg chg="add mod">
          <ac:chgData name="Unnikrishnan P V" userId="f042f2de74b2bac5" providerId="LiveId" clId="{8CF385EA-4465-49FA-957A-787F31D34222}" dt="2022-06-20T16:20:24.435" v="1012" actId="1076"/>
          <ac:picMkLst>
            <pc:docMk/>
            <pc:sldMk cId="364926485" sldId="295"/>
            <ac:picMk id="6" creationId="{3A158D76-7E97-D90D-E29E-447FAEA1FA82}"/>
          </ac:picMkLst>
        </pc:picChg>
        <pc:picChg chg="del">
          <ac:chgData name="Unnikrishnan P V" userId="f042f2de74b2bac5" providerId="LiveId" clId="{8CF385EA-4465-49FA-957A-787F31D34222}" dt="2022-06-20T16:18:53.556" v="963" actId="478"/>
          <ac:picMkLst>
            <pc:docMk/>
            <pc:sldMk cId="364926485" sldId="295"/>
            <ac:picMk id="121" creationId="{00000000-0000-0000-0000-000000000000}"/>
          </ac:picMkLst>
        </pc:picChg>
        <pc:picChg chg="del">
          <ac:chgData name="Unnikrishnan P V" userId="f042f2de74b2bac5" providerId="LiveId" clId="{8CF385EA-4465-49FA-957A-787F31D34222}" dt="2022-06-20T16:18:53.556" v="963" actId="478"/>
          <ac:picMkLst>
            <pc:docMk/>
            <pc:sldMk cId="364926485" sldId="295"/>
            <ac:picMk id="122" creationId="{00000000-0000-0000-0000-000000000000}"/>
          </ac:picMkLst>
        </pc:picChg>
      </pc:sldChg>
      <pc:sldChg chg="addSp delSp modSp add mod">
        <pc:chgData name="Unnikrishnan P V" userId="f042f2de74b2bac5" providerId="LiveId" clId="{8CF385EA-4465-49FA-957A-787F31D34222}" dt="2022-06-20T16:39:09.455" v="1373" actId="573"/>
        <pc:sldMkLst>
          <pc:docMk/>
          <pc:sldMk cId="2682695242" sldId="296"/>
        </pc:sldMkLst>
        <pc:spChg chg="mod">
          <ac:chgData name="Unnikrishnan P V" userId="f042f2de74b2bac5" providerId="LiveId" clId="{8CF385EA-4465-49FA-957A-787F31D34222}" dt="2022-06-20T16:36:48.913" v="1338" actId="1076"/>
          <ac:spMkLst>
            <pc:docMk/>
            <pc:sldMk cId="2682695242" sldId="296"/>
            <ac:spMk id="126" creationId="{00000000-0000-0000-0000-000000000000}"/>
          </ac:spMkLst>
        </pc:spChg>
        <pc:spChg chg="mod">
          <ac:chgData name="Unnikrishnan P V" userId="f042f2de74b2bac5" providerId="LiveId" clId="{8CF385EA-4465-49FA-957A-787F31D34222}" dt="2022-06-20T16:36:51.371" v="1339" actId="1076"/>
          <ac:spMkLst>
            <pc:docMk/>
            <pc:sldMk cId="2682695242" sldId="296"/>
            <ac:spMk id="127" creationId="{00000000-0000-0000-0000-000000000000}"/>
          </ac:spMkLst>
        </pc:spChg>
        <pc:graphicFrameChg chg="add mod modGraphic">
          <ac:chgData name="Unnikrishnan P V" userId="f042f2de74b2bac5" providerId="LiveId" clId="{8CF385EA-4465-49FA-957A-787F31D34222}" dt="2022-06-20T16:39:09.455" v="1373" actId="573"/>
          <ac:graphicFrameMkLst>
            <pc:docMk/>
            <pc:sldMk cId="2682695242" sldId="296"/>
            <ac:graphicFrameMk id="2" creationId="{D0633E70-62B2-B907-3090-975381FAD394}"/>
          </ac:graphicFrameMkLst>
        </pc:graphicFrameChg>
        <pc:graphicFrameChg chg="add del mod modGraphic">
          <ac:chgData name="Unnikrishnan P V" userId="f042f2de74b2bac5" providerId="LiveId" clId="{8CF385EA-4465-49FA-957A-787F31D34222}" dt="2022-06-20T16:38:50.345" v="1367"/>
          <ac:graphicFrameMkLst>
            <pc:docMk/>
            <pc:sldMk cId="2682695242" sldId="296"/>
            <ac:graphicFrameMk id="3" creationId="{176A8FB1-FFAB-1242-8AD2-4581BE28E728}"/>
          </ac:graphicFrameMkLst>
        </pc:graphicFrameChg>
      </pc:sldChg>
      <pc:sldChg chg="addSp delSp modSp new mod">
        <pc:chgData name="Unnikrishnan P V" userId="f042f2de74b2bac5" providerId="LiveId" clId="{8CF385EA-4465-49FA-957A-787F31D34222}" dt="2022-06-20T16:42:27.408" v="1439" actId="1076"/>
        <pc:sldMkLst>
          <pc:docMk/>
          <pc:sldMk cId="1455680522" sldId="297"/>
        </pc:sldMkLst>
        <pc:spChg chg="del">
          <ac:chgData name="Unnikrishnan P V" userId="f042f2de74b2bac5" providerId="LiveId" clId="{8CF385EA-4465-49FA-957A-787F31D34222}" dt="2022-06-20T16:41:12.433" v="1388" actId="478"/>
          <ac:spMkLst>
            <pc:docMk/>
            <pc:sldMk cId="1455680522" sldId="297"/>
            <ac:spMk id="2" creationId="{CFFC2ECE-09D2-B929-ECAC-34503771D8B7}"/>
          </ac:spMkLst>
        </pc:spChg>
        <pc:spChg chg="mod">
          <ac:chgData name="Unnikrishnan P V" userId="f042f2de74b2bac5" providerId="LiveId" clId="{8CF385EA-4465-49FA-957A-787F31D34222}" dt="2022-06-20T16:42:23.808" v="1438" actId="1076"/>
          <ac:spMkLst>
            <pc:docMk/>
            <pc:sldMk cId="1455680522" sldId="297"/>
            <ac:spMk id="3" creationId="{5563C42B-A147-7A6D-60D2-BEF414E9FEC3}"/>
          </ac:spMkLst>
        </pc:spChg>
        <pc:spChg chg="add mod">
          <ac:chgData name="Unnikrishnan P V" userId="f042f2de74b2bac5" providerId="LiveId" clId="{8CF385EA-4465-49FA-957A-787F31D34222}" dt="2022-06-20T16:41:57.408" v="1400" actId="207"/>
          <ac:spMkLst>
            <pc:docMk/>
            <pc:sldMk cId="1455680522" sldId="297"/>
            <ac:spMk id="5" creationId="{58FE5C97-D7C1-555E-1FCF-4C7DA645BBDC}"/>
          </ac:spMkLst>
        </pc:spChg>
        <pc:picChg chg="add mod">
          <ac:chgData name="Unnikrishnan P V" userId="f042f2de74b2bac5" providerId="LiveId" clId="{8CF385EA-4465-49FA-957A-787F31D34222}" dt="2022-06-20T16:42:27.408" v="1439" actId="1076"/>
          <ac:picMkLst>
            <pc:docMk/>
            <pc:sldMk cId="1455680522" sldId="297"/>
            <ac:picMk id="4" creationId="{08F836BB-050A-1B5F-3D83-07A2089E8DA4}"/>
          </ac:picMkLst>
        </pc:picChg>
      </pc:sldChg>
      <pc:sldChg chg="addSp delSp modSp add mod ord">
        <pc:chgData name="Unnikrishnan P V" userId="f042f2de74b2bac5" providerId="LiveId" clId="{8CF385EA-4465-49FA-957A-787F31D34222}" dt="2022-06-20T19:02:32.574" v="2187" actId="20577"/>
        <pc:sldMkLst>
          <pc:docMk/>
          <pc:sldMk cId="69039759" sldId="298"/>
        </pc:sldMkLst>
        <pc:spChg chg="add del mod">
          <ac:chgData name="Unnikrishnan P V" userId="f042f2de74b2bac5" providerId="LiveId" clId="{8CF385EA-4465-49FA-957A-787F31D34222}" dt="2022-06-20T18:43:09.785" v="1533" actId="478"/>
          <ac:spMkLst>
            <pc:docMk/>
            <pc:sldMk cId="69039759" sldId="298"/>
            <ac:spMk id="3" creationId="{0155321B-EA90-66B6-A015-7D6A2C9B79E8}"/>
          </ac:spMkLst>
        </pc:spChg>
        <pc:spChg chg="add del mod">
          <ac:chgData name="Unnikrishnan P V" userId="f042f2de74b2bac5" providerId="LiveId" clId="{8CF385EA-4465-49FA-957A-787F31D34222}" dt="2022-06-20T18:43:49.276" v="1559"/>
          <ac:spMkLst>
            <pc:docMk/>
            <pc:sldMk cId="69039759" sldId="298"/>
            <ac:spMk id="8" creationId="{C7A55CFC-6FE3-DED0-5750-96A053A59536}"/>
          </ac:spMkLst>
        </pc:spChg>
        <pc:spChg chg="mod">
          <ac:chgData name="Unnikrishnan P V" userId="f042f2de74b2bac5" providerId="LiveId" clId="{8CF385EA-4465-49FA-957A-787F31D34222}" dt="2022-06-20T19:02:32.574" v="2187" actId="20577"/>
          <ac:spMkLst>
            <pc:docMk/>
            <pc:sldMk cId="69039759" sldId="298"/>
            <ac:spMk id="196" creationId="{00000000-0000-0000-0000-000000000000}"/>
          </ac:spMkLst>
        </pc:spChg>
        <pc:spChg chg="del">
          <ac:chgData name="Unnikrishnan P V" userId="f042f2de74b2bac5" providerId="LiveId" clId="{8CF385EA-4465-49FA-957A-787F31D34222}" dt="2022-06-20T18:43:07.180" v="1532" actId="478"/>
          <ac:spMkLst>
            <pc:docMk/>
            <pc:sldMk cId="69039759" sldId="298"/>
            <ac:spMk id="197" creationId="{00000000-0000-0000-0000-000000000000}"/>
          </ac:spMkLst>
        </pc:spChg>
        <pc:picChg chg="add mod">
          <ac:chgData name="Unnikrishnan P V" userId="f042f2de74b2bac5" providerId="LiveId" clId="{8CF385EA-4465-49FA-957A-787F31D34222}" dt="2022-06-20T18:44:39.485" v="1570" actId="1076"/>
          <ac:picMkLst>
            <pc:docMk/>
            <pc:sldMk cId="69039759" sldId="298"/>
            <ac:picMk id="5" creationId="{529390A1-0B9A-1E28-FDB9-BBDE948F3E65}"/>
          </ac:picMkLst>
        </pc:picChg>
        <pc:picChg chg="del">
          <ac:chgData name="Unnikrishnan P V" userId="f042f2de74b2bac5" providerId="LiveId" clId="{8CF385EA-4465-49FA-957A-787F31D34222}" dt="2022-06-20T18:43:03.645" v="1530" actId="478"/>
          <ac:picMkLst>
            <pc:docMk/>
            <pc:sldMk cId="69039759" sldId="298"/>
            <ac:picMk id="198" creationId="{00000000-0000-0000-0000-000000000000}"/>
          </ac:picMkLst>
        </pc:picChg>
        <pc:picChg chg="del">
          <ac:chgData name="Unnikrishnan P V" userId="f042f2de74b2bac5" providerId="LiveId" clId="{8CF385EA-4465-49FA-957A-787F31D34222}" dt="2022-06-20T18:43:04.490" v="1531" actId="478"/>
          <ac:picMkLst>
            <pc:docMk/>
            <pc:sldMk cId="69039759" sldId="298"/>
            <ac:picMk id="199" creationId="{00000000-0000-0000-0000-000000000000}"/>
          </ac:picMkLst>
        </pc:picChg>
      </pc:sldChg>
      <pc:sldChg chg="addSp modSp add mod">
        <pc:chgData name="Unnikrishnan P V" userId="f042f2de74b2bac5" providerId="LiveId" clId="{8CF385EA-4465-49FA-957A-787F31D34222}" dt="2022-06-20T18:52:48.789" v="1806" actId="1076"/>
        <pc:sldMkLst>
          <pc:docMk/>
          <pc:sldMk cId="1722133959" sldId="299"/>
        </pc:sldMkLst>
        <pc:spChg chg="add mod">
          <ac:chgData name="Unnikrishnan P V" userId="f042f2de74b2bac5" providerId="LiveId" clId="{8CF385EA-4465-49FA-957A-787F31D34222}" dt="2022-06-20T18:52:17.716" v="1788" actId="20577"/>
          <ac:spMkLst>
            <pc:docMk/>
            <pc:sldMk cId="1722133959" sldId="299"/>
            <ac:spMk id="7" creationId="{810770F7-9BCA-3E9A-E611-D727DE5FB2BC}"/>
          </ac:spMkLst>
        </pc:spChg>
        <pc:spChg chg="add mod">
          <ac:chgData name="Unnikrishnan P V" userId="f042f2de74b2bac5" providerId="LiveId" clId="{8CF385EA-4465-49FA-957A-787F31D34222}" dt="2022-06-20T18:52:37.766" v="1805" actId="20577"/>
          <ac:spMkLst>
            <pc:docMk/>
            <pc:sldMk cId="1722133959" sldId="299"/>
            <ac:spMk id="8" creationId="{0C4E0C54-D574-2E2A-2C6E-494926FB2FF5}"/>
          </ac:spMkLst>
        </pc:spChg>
        <pc:spChg chg="mod">
          <ac:chgData name="Unnikrishnan P V" userId="f042f2de74b2bac5" providerId="LiveId" clId="{8CF385EA-4465-49FA-957A-787F31D34222}" dt="2022-06-20T18:52:48.789" v="1806" actId="1076"/>
          <ac:spMkLst>
            <pc:docMk/>
            <pc:sldMk cId="1722133959" sldId="299"/>
            <ac:spMk id="196" creationId="{00000000-0000-0000-0000-000000000000}"/>
          </ac:spMkLst>
        </pc:spChg>
        <pc:picChg chg="add mod">
          <ac:chgData name="Unnikrishnan P V" userId="f042f2de74b2bac5" providerId="LiveId" clId="{8CF385EA-4465-49FA-957A-787F31D34222}" dt="2022-06-20T18:51:37.983" v="1743" actId="1076"/>
          <ac:picMkLst>
            <pc:docMk/>
            <pc:sldMk cId="1722133959" sldId="299"/>
            <ac:picMk id="3" creationId="{1F8F01A6-6D1D-FFA5-66BF-2D8DA03C3FD1}"/>
          </ac:picMkLst>
        </pc:picChg>
        <pc:picChg chg="add mod">
          <ac:chgData name="Unnikrishnan P V" userId="f042f2de74b2bac5" providerId="LiveId" clId="{8CF385EA-4465-49FA-957A-787F31D34222}" dt="2022-06-20T18:51:43.016" v="1744" actId="1076"/>
          <ac:picMkLst>
            <pc:docMk/>
            <pc:sldMk cId="1722133959" sldId="299"/>
            <ac:picMk id="5" creationId="{B98F9383-FBCD-97C3-BFA8-C7D3ABE6758F}"/>
          </ac:picMkLst>
        </pc:picChg>
      </pc:sldChg>
      <pc:sldChg chg="addSp delSp modSp add mod">
        <pc:chgData name="Unnikrishnan P V" userId="f042f2de74b2bac5" providerId="LiveId" clId="{8CF385EA-4465-49FA-957A-787F31D34222}" dt="2022-06-20T18:58:23.065" v="2145" actId="20577"/>
        <pc:sldMkLst>
          <pc:docMk/>
          <pc:sldMk cId="2108974692" sldId="300"/>
        </pc:sldMkLst>
        <pc:spChg chg="add del mod">
          <ac:chgData name="Unnikrishnan P V" userId="f042f2de74b2bac5" providerId="LiveId" clId="{8CF385EA-4465-49FA-957A-787F31D34222}" dt="2022-06-20T18:52:56.165" v="1808"/>
          <ac:spMkLst>
            <pc:docMk/>
            <pc:sldMk cId="2108974692" sldId="300"/>
            <ac:spMk id="3" creationId="{DB5D9BB0-8374-697B-55A4-EFAF43B3B6D7}"/>
          </ac:spMkLst>
        </pc:spChg>
        <pc:spChg chg="add mod">
          <ac:chgData name="Unnikrishnan P V" userId="f042f2de74b2bac5" providerId="LiveId" clId="{8CF385EA-4465-49FA-957A-787F31D34222}" dt="2022-06-20T18:58:23.065" v="2145" actId="20577"/>
          <ac:spMkLst>
            <pc:docMk/>
            <pc:sldMk cId="2108974692" sldId="300"/>
            <ac:spMk id="4" creationId="{7F974E1F-EEEA-AFE0-FCDC-4F911F1C4762}"/>
          </ac:spMkLst>
        </pc:spChg>
        <pc:spChg chg="mod">
          <ac:chgData name="Unnikrishnan P V" userId="f042f2de74b2bac5" providerId="LiveId" clId="{8CF385EA-4465-49FA-957A-787F31D34222}" dt="2022-06-20T18:53:07.283" v="1810" actId="1076"/>
          <ac:spMkLst>
            <pc:docMk/>
            <pc:sldMk cId="2108974692" sldId="300"/>
            <ac:spMk id="196" creationId="{00000000-0000-0000-0000-000000000000}"/>
          </ac:spMkLst>
        </pc:spChg>
      </pc:sldChg>
      <pc:sldChg chg="addSp delSp modSp add mod ord">
        <pc:chgData name="Unnikrishnan P V" userId="f042f2de74b2bac5" providerId="LiveId" clId="{8CF385EA-4465-49FA-957A-787F31D34222}" dt="2022-06-20T18:50:07.872" v="1715" actId="1076"/>
        <pc:sldMkLst>
          <pc:docMk/>
          <pc:sldMk cId="3635461993" sldId="301"/>
        </pc:sldMkLst>
        <pc:spChg chg="add mod">
          <ac:chgData name="Unnikrishnan P V" userId="f042f2de74b2bac5" providerId="LiveId" clId="{8CF385EA-4465-49FA-957A-787F31D34222}" dt="2022-06-20T18:50:07.872" v="1715" actId="1076"/>
          <ac:spMkLst>
            <pc:docMk/>
            <pc:sldMk cId="3635461993" sldId="301"/>
            <ac:spMk id="9" creationId="{59491C69-7D61-B710-29BB-567964393D1F}"/>
          </ac:spMkLst>
        </pc:spChg>
        <pc:spChg chg="add mod">
          <ac:chgData name="Unnikrishnan P V" userId="f042f2de74b2bac5" providerId="LiveId" clId="{8CF385EA-4465-49FA-957A-787F31D34222}" dt="2022-06-20T18:50:05.125" v="1714" actId="1076"/>
          <ac:spMkLst>
            <pc:docMk/>
            <pc:sldMk cId="3635461993" sldId="301"/>
            <ac:spMk id="10" creationId="{E6398A65-E301-C24F-9F1B-AFC2515C2AB7}"/>
          </ac:spMkLst>
        </pc:spChg>
        <pc:spChg chg="add del mod">
          <ac:chgData name="Unnikrishnan P V" userId="f042f2de74b2bac5" providerId="LiveId" clId="{8CF385EA-4465-49FA-957A-787F31D34222}" dt="2022-06-20T18:49:48.996" v="1699"/>
          <ac:spMkLst>
            <pc:docMk/>
            <pc:sldMk cId="3635461993" sldId="301"/>
            <ac:spMk id="11" creationId="{7FD42B13-1478-FA9D-5D8F-91995C44D891}"/>
          </ac:spMkLst>
        </pc:spChg>
        <pc:spChg chg="add del mod">
          <ac:chgData name="Unnikrishnan P V" userId="f042f2de74b2bac5" providerId="LiveId" clId="{8CF385EA-4465-49FA-957A-787F31D34222}" dt="2022-06-20T18:49:48.996" v="1699"/>
          <ac:spMkLst>
            <pc:docMk/>
            <pc:sldMk cId="3635461993" sldId="301"/>
            <ac:spMk id="12" creationId="{D4C16E76-04B9-00BD-85EA-CB1BEDF0FF54}"/>
          </ac:spMkLst>
        </pc:spChg>
        <pc:picChg chg="del">
          <ac:chgData name="Unnikrishnan P V" userId="f042f2de74b2bac5" providerId="LiveId" clId="{8CF385EA-4465-49FA-957A-787F31D34222}" dt="2022-06-20T18:48:30.725" v="1647" actId="478"/>
          <ac:picMkLst>
            <pc:docMk/>
            <pc:sldMk cId="3635461993" sldId="301"/>
            <ac:picMk id="3" creationId="{075FDFC3-A7A3-667A-044A-3F0C4BE4C3D0}"/>
          </ac:picMkLst>
        </pc:picChg>
        <pc:picChg chg="add mod">
          <ac:chgData name="Unnikrishnan P V" userId="f042f2de74b2bac5" providerId="LiveId" clId="{8CF385EA-4465-49FA-957A-787F31D34222}" dt="2022-06-20T18:48:53.885" v="1656" actId="14100"/>
          <ac:picMkLst>
            <pc:docMk/>
            <pc:sldMk cId="3635461993" sldId="301"/>
            <ac:picMk id="4" creationId="{DEF86A93-4332-9753-C7F1-918324F4BB76}"/>
          </ac:picMkLst>
        </pc:picChg>
        <pc:picChg chg="del">
          <ac:chgData name="Unnikrishnan P V" userId="f042f2de74b2bac5" providerId="LiveId" clId="{8CF385EA-4465-49FA-957A-787F31D34222}" dt="2022-06-20T18:48:31.135" v="1648" actId="478"/>
          <ac:picMkLst>
            <pc:docMk/>
            <pc:sldMk cId="3635461993" sldId="301"/>
            <ac:picMk id="5" creationId="{AA181087-F2D2-AE2E-1136-B214B21F2503}"/>
          </ac:picMkLst>
        </pc:picChg>
        <pc:picChg chg="add mod">
          <ac:chgData name="Unnikrishnan P V" userId="f042f2de74b2bac5" providerId="LiveId" clId="{8CF385EA-4465-49FA-957A-787F31D34222}" dt="2022-06-20T18:49:01.301" v="1659" actId="14100"/>
          <ac:picMkLst>
            <pc:docMk/>
            <pc:sldMk cId="3635461993" sldId="301"/>
            <ac:picMk id="7" creationId="{1EA49D40-2EA7-43DD-BB66-97FBC6ABEBEC}"/>
          </ac:picMkLst>
        </pc:picChg>
      </pc:sldChg>
      <pc:sldChg chg="addSp delSp modSp new mod">
        <pc:chgData name="Unnikrishnan P V" userId="f042f2de74b2bac5" providerId="LiveId" clId="{8CF385EA-4465-49FA-957A-787F31D34222}" dt="2022-06-20T18:48:17.878" v="1646" actId="20577"/>
        <pc:sldMkLst>
          <pc:docMk/>
          <pc:sldMk cId="2155293913" sldId="302"/>
        </pc:sldMkLst>
        <pc:spChg chg="del">
          <ac:chgData name="Unnikrishnan P V" userId="f042f2de74b2bac5" providerId="LiveId" clId="{8CF385EA-4465-49FA-957A-787F31D34222}" dt="2022-06-20T18:46:54.555" v="1612" actId="478"/>
          <ac:spMkLst>
            <pc:docMk/>
            <pc:sldMk cId="2155293913" sldId="302"/>
            <ac:spMk id="2" creationId="{32F25EDF-8FD1-8DB2-8EB9-20CE0FC3B386}"/>
          </ac:spMkLst>
        </pc:spChg>
        <pc:spChg chg="del">
          <ac:chgData name="Unnikrishnan P V" userId="f042f2de74b2bac5" providerId="LiveId" clId="{8CF385EA-4465-49FA-957A-787F31D34222}" dt="2022-06-20T18:46:58.943" v="1614" actId="478"/>
          <ac:spMkLst>
            <pc:docMk/>
            <pc:sldMk cId="2155293913" sldId="302"/>
            <ac:spMk id="3" creationId="{BD0E4C1E-A4D2-4AF8-4D66-384B5E572FBE}"/>
          </ac:spMkLst>
        </pc:spChg>
        <pc:spChg chg="add mod ord">
          <ac:chgData name="Unnikrishnan P V" userId="f042f2de74b2bac5" providerId="LiveId" clId="{8CF385EA-4465-49FA-957A-787F31D34222}" dt="2022-06-20T18:47:46.885" v="1627" actId="167"/>
          <ac:spMkLst>
            <pc:docMk/>
            <pc:sldMk cId="2155293913" sldId="302"/>
            <ac:spMk id="6" creationId="{27044568-C402-DD9C-71F2-04B7EA625BC1}"/>
          </ac:spMkLst>
        </pc:spChg>
        <pc:spChg chg="add mod">
          <ac:chgData name="Unnikrishnan P V" userId="f042f2de74b2bac5" providerId="LiveId" clId="{8CF385EA-4465-49FA-957A-787F31D34222}" dt="2022-06-20T18:48:17.878" v="1646" actId="20577"/>
          <ac:spMkLst>
            <pc:docMk/>
            <pc:sldMk cId="2155293913" sldId="302"/>
            <ac:spMk id="7" creationId="{95693210-C421-620C-84DE-615D32BBB27E}"/>
          </ac:spMkLst>
        </pc:spChg>
        <pc:picChg chg="add mod">
          <ac:chgData name="Unnikrishnan P V" userId="f042f2de74b2bac5" providerId="LiveId" clId="{8CF385EA-4465-49FA-957A-787F31D34222}" dt="2022-06-20T18:47:55.501" v="1628" actId="1076"/>
          <ac:picMkLst>
            <pc:docMk/>
            <pc:sldMk cId="2155293913" sldId="302"/>
            <ac:picMk id="5" creationId="{D4540A2C-F518-BCB0-37EF-91B1AC8F4EC7}"/>
          </ac:picMkLst>
        </pc:picChg>
      </pc:sldChg>
      <pc:sldChg chg="modSp add mod ord">
        <pc:chgData name="Unnikrishnan P V" userId="f042f2de74b2bac5" providerId="LiveId" clId="{8CF385EA-4465-49FA-957A-787F31D34222}" dt="2022-06-20T19:00:29.454" v="2164" actId="27636"/>
        <pc:sldMkLst>
          <pc:docMk/>
          <pc:sldMk cId="480869201" sldId="303"/>
        </pc:sldMkLst>
        <pc:spChg chg="mod">
          <ac:chgData name="Unnikrishnan P V" userId="f042f2de74b2bac5" providerId="LiveId" clId="{8CF385EA-4465-49FA-957A-787F31D34222}" dt="2022-06-20T19:00:29.454" v="2164" actId="27636"/>
          <ac:spMkLst>
            <pc:docMk/>
            <pc:sldMk cId="480869201" sldId="303"/>
            <ac:spMk id="4" creationId="{7F974E1F-EEEA-AFE0-FCDC-4F911F1C4762}"/>
          </ac:spMkLst>
        </pc:spChg>
        <pc:spChg chg="mod">
          <ac:chgData name="Unnikrishnan P V" userId="f042f2de74b2bac5" providerId="LiveId" clId="{8CF385EA-4465-49FA-957A-787F31D34222}" dt="2022-06-20T18:59:52.309" v="2154"/>
          <ac:spMkLst>
            <pc:docMk/>
            <pc:sldMk cId="480869201" sldId="303"/>
            <ac:spMk id="196" creationId="{00000000-0000-0000-0000-000000000000}"/>
          </ac:spMkLst>
        </pc:spChg>
      </pc:sldChg>
      <pc:sldChg chg="addSp delSp modSp add mod">
        <pc:chgData name="Unnikrishnan P V" userId="f042f2de74b2bac5" providerId="LiveId" clId="{8CF385EA-4465-49FA-957A-787F31D34222}" dt="2022-06-20T19:03:54.864" v="2210" actId="1076"/>
        <pc:sldMkLst>
          <pc:docMk/>
          <pc:sldMk cId="2757738982" sldId="304"/>
        </pc:sldMkLst>
        <pc:spChg chg="mod">
          <ac:chgData name="Unnikrishnan P V" userId="f042f2de74b2bac5" providerId="LiveId" clId="{8CF385EA-4465-49FA-957A-787F31D34222}" dt="2022-06-20T19:03:21.068" v="2202" actId="20577"/>
          <ac:spMkLst>
            <pc:docMk/>
            <pc:sldMk cId="2757738982" sldId="304"/>
            <ac:spMk id="152" creationId="{00000000-0000-0000-0000-000000000000}"/>
          </ac:spMkLst>
        </pc:spChg>
        <pc:picChg chg="add mod">
          <ac:chgData name="Unnikrishnan P V" userId="f042f2de74b2bac5" providerId="LiveId" clId="{8CF385EA-4465-49FA-957A-787F31D34222}" dt="2022-06-20T19:03:43.228" v="2207" actId="1076"/>
          <ac:picMkLst>
            <pc:docMk/>
            <pc:sldMk cId="2757738982" sldId="304"/>
            <ac:picMk id="7" creationId="{79D42521-527D-2F12-9FE1-7891F5A8E623}"/>
          </ac:picMkLst>
        </pc:picChg>
        <pc:picChg chg="add mod">
          <ac:chgData name="Unnikrishnan P V" userId="f042f2de74b2bac5" providerId="LiveId" clId="{8CF385EA-4465-49FA-957A-787F31D34222}" dt="2022-06-20T19:03:54.864" v="2210" actId="1076"/>
          <ac:picMkLst>
            <pc:docMk/>
            <pc:sldMk cId="2757738982" sldId="304"/>
            <ac:picMk id="8" creationId="{04ACB79F-D93C-9CCE-348D-B35862519038}"/>
          </ac:picMkLst>
        </pc:picChg>
        <pc:picChg chg="del">
          <ac:chgData name="Unnikrishnan P V" userId="f042f2de74b2bac5" providerId="LiveId" clId="{8CF385EA-4465-49FA-957A-787F31D34222}" dt="2022-06-20T19:03:23.930" v="2203" actId="478"/>
          <ac:picMkLst>
            <pc:docMk/>
            <pc:sldMk cId="2757738982" sldId="304"/>
            <ac:picMk id="16" creationId="{EB24C655-969B-AA9D-7AA2-E1A06D9C46ED}"/>
          </ac:picMkLst>
        </pc:picChg>
        <pc:picChg chg="del">
          <ac:chgData name="Unnikrishnan P V" userId="f042f2de74b2bac5" providerId="LiveId" clId="{8CF385EA-4465-49FA-957A-787F31D34222}" dt="2022-06-20T19:03:25.208" v="2204" actId="478"/>
          <ac:picMkLst>
            <pc:docMk/>
            <pc:sldMk cId="2757738982" sldId="304"/>
            <ac:picMk id="18" creationId="{29F44D00-70C8-4126-8DCB-BAEBFDE1454E}"/>
          </ac:picMkLst>
        </pc:picChg>
      </pc:sldChg>
      <pc:sldChg chg="new del">
        <pc:chgData name="Unnikrishnan P V" userId="f042f2de74b2bac5" providerId="LiveId" clId="{8CF385EA-4465-49FA-957A-787F31D34222}" dt="2022-06-20T19:04:39.933" v="2220" actId="680"/>
        <pc:sldMkLst>
          <pc:docMk/>
          <pc:sldMk cId="854055561" sldId="305"/>
        </pc:sldMkLst>
      </pc:sldChg>
      <pc:sldChg chg="modSp add mod ord">
        <pc:chgData name="Unnikrishnan P V" userId="f042f2de74b2bac5" providerId="LiveId" clId="{8CF385EA-4465-49FA-957A-787F31D34222}" dt="2022-06-20T19:06:46.078" v="2305" actId="20577"/>
        <pc:sldMkLst>
          <pc:docMk/>
          <pc:sldMk cId="2932648474" sldId="305"/>
        </pc:sldMkLst>
        <pc:spChg chg="mod">
          <ac:chgData name="Unnikrishnan P V" userId="f042f2de74b2bac5" providerId="LiveId" clId="{8CF385EA-4465-49FA-957A-787F31D34222}" dt="2022-06-20T19:05:14.078" v="2254" actId="20577"/>
          <ac:spMkLst>
            <pc:docMk/>
            <pc:sldMk cId="2932648474" sldId="305"/>
            <ac:spMk id="130" creationId="{00000000-0000-0000-0000-000000000000}"/>
          </ac:spMkLst>
        </pc:spChg>
        <pc:spChg chg="mod">
          <ac:chgData name="Unnikrishnan P V" userId="f042f2de74b2bac5" providerId="LiveId" clId="{8CF385EA-4465-49FA-957A-787F31D34222}" dt="2022-06-20T19:06:46.078" v="2305" actId="20577"/>
          <ac:spMkLst>
            <pc:docMk/>
            <pc:sldMk cId="2932648474" sldId="305"/>
            <ac:spMk id="131" creationId="{00000000-0000-0000-0000-000000000000}"/>
          </ac:spMkLst>
        </pc:spChg>
      </pc:sldChg>
      <pc:sldChg chg="modSp add mod">
        <pc:chgData name="Unnikrishnan P V" userId="f042f2de74b2bac5" providerId="LiveId" clId="{8CF385EA-4465-49FA-957A-787F31D34222}" dt="2022-06-20T19:08:06.078" v="2389" actId="20577"/>
        <pc:sldMkLst>
          <pc:docMk/>
          <pc:sldMk cId="382640887" sldId="306"/>
        </pc:sldMkLst>
        <pc:spChg chg="mod">
          <ac:chgData name="Unnikrishnan P V" userId="f042f2de74b2bac5" providerId="LiveId" clId="{8CF385EA-4465-49FA-957A-787F31D34222}" dt="2022-06-20T19:06:58.348" v="2328" actId="20577"/>
          <ac:spMkLst>
            <pc:docMk/>
            <pc:sldMk cId="382640887" sldId="306"/>
            <ac:spMk id="130" creationId="{00000000-0000-0000-0000-000000000000}"/>
          </ac:spMkLst>
        </pc:spChg>
        <pc:spChg chg="mod">
          <ac:chgData name="Unnikrishnan P V" userId="f042f2de74b2bac5" providerId="LiveId" clId="{8CF385EA-4465-49FA-957A-787F31D34222}" dt="2022-06-20T19:08:06.078" v="2389" actId="20577"/>
          <ac:spMkLst>
            <pc:docMk/>
            <pc:sldMk cId="382640887" sldId="306"/>
            <ac:spMk id="131" creationId="{00000000-0000-0000-0000-000000000000}"/>
          </ac:spMkLst>
        </pc:spChg>
      </pc:sldChg>
      <pc:sldChg chg="new del">
        <pc:chgData name="Unnikrishnan P V" userId="f042f2de74b2bac5" providerId="LiveId" clId="{8CF385EA-4465-49FA-957A-787F31D34222}" dt="2022-06-20T19:14:30.033" v="2459" actId="47"/>
        <pc:sldMkLst>
          <pc:docMk/>
          <pc:sldMk cId="2808994074" sldId="307"/>
        </pc:sldMkLst>
      </pc:sldChg>
      <pc:sldChg chg="modSp add mod">
        <pc:chgData name="Unnikrishnan P V" userId="f042f2de74b2bac5" providerId="LiveId" clId="{8CF385EA-4465-49FA-957A-787F31D34222}" dt="2022-06-20T19:15:32.579" v="2509" actId="27636"/>
        <pc:sldMkLst>
          <pc:docMk/>
          <pc:sldMk cId="4093876463" sldId="308"/>
        </pc:sldMkLst>
        <pc:spChg chg="mod">
          <ac:chgData name="Unnikrishnan P V" userId="f042f2de74b2bac5" providerId="LiveId" clId="{8CF385EA-4465-49FA-957A-787F31D34222}" dt="2022-06-20T19:14:38.318" v="2480" actId="20577"/>
          <ac:spMkLst>
            <pc:docMk/>
            <pc:sldMk cId="4093876463" sldId="308"/>
            <ac:spMk id="130" creationId="{00000000-0000-0000-0000-000000000000}"/>
          </ac:spMkLst>
        </pc:spChg>
        <pc:spChg chg="mod">
          <ac:chgData name="Unnikrishnan P V" userId="f042f2de74b2bac5" providerId="LiveId" clId="{8CF385EA-4465-49FA-957A-787F31D34222}" dt="2022-06-20T19:15:32.579" v="2509" actId="27636"/>
          <ac:spMkLst>
            <pc:docMk/>
            <pc:sldMk cId="4093876463" sldId="308"/>
            <ac:spMk id="13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1C0FD-79FC-4145-8089-2F6B9D976004}" type="doc">
      <dgm:prSet loTypeId="urn:microsoft.com/office/officeart/2005/8/layout/bProcess3" loCatId="process" qsTypeId="urn:microsoft.com/office/officeart/2005/8/quickstyle/simple1" qsCatId="simple" csTypeId="urn:microsoft.com/office/officeart/2005/8/colors/accent1_2" csCatId="accent1" phldr="1"/>
      <dgm:spPr/>
    </dgm:pt>
    <dgm:pt modelId="{839D2A2A-F6AC-497B-9940-E85DC115D00A}">
      <dgm:prSet phldrT="[Text]" custT="1"/>
      <dgm:spPr/>
      <dgm:t>
        <a:bodyPr/>
        <a:lstStyle/>
        <a:p>
          <a:pPr algn="ctr"/>
          <a:r>
            <a:rPr lang="en-IN" sz="1700" b="1" dirty="0">
              <a:latin typeface="CMU Serif" panose="02000603000000000000" pitchFamily="2" charset="0"/>
              <a:ea typeface="CMU Serif" panose="02000603000000000000" pitchFamily="2" charset="0"/>
              <a:cs typeface="CMU Serif" panose="02000603000000000000" pitchFamily="2" charset="0"/>
            </a:rPr>
            <a:t>Literature Survey</a:t>
          </a:r>
        </a:p>
      </dgm:t>
    </dgm:pt>
    <dgm:pt modelId="{6031F3AF-BD34-4B5A-A052-059151212FE2}" type="parTrans" cxnId="{93920A93-4180-4434-BABB-4095BBF8E59C}">
      <dgm:prSet/>
      <dgm:spPr/>
      <dgm:t>
        <a:bodyPr/>
        <a:lstStyle/>
        <a:p>
          <a:pPr algn="ctr"/>
          <a:endParaRPr lang="en-IN"/>
        </a:p>
      </dgm:t>
    </dgm:pt>
    <dgm:pt modelId="{9E71BC98-3327-4CD1-9A20-60155DA3FD66}" type="sibTrans" cxnId="{93920A93-4180-4434-BABB-4095BBF8E59C}">
      <dgm:prSet/>
      <dgm:spPr/>
      <dgm:t>
        <a:bodyPr/>
        <a:lstStyle/>
        <a:p>
          <a:pPr algn="ctr"/>
          <a:endParaRPr lang="en-IN"/>
        </a:p>
      </dgm:t>
    </dgm:pt>
    <dgm:pt modelId="{2C1E2D9F-987A-4FB0-A98C-E5D421D3BD7E}">
      <dgm:prSet phldrT="[Text]" custT="1"/>
      <dgm:spPr/>
      <dgm:t>
        <a:bodyPr/>
        <a:lstStyle/>
        <a:p>
          <a:pPr algn="ctr"/>
          <a:r>
            <a:rPr lang="en-IN" sz="1700" b="1" dirty="0">
              <a:latin typeface="CMU Serif" panose="02000603000000000000" pitchFamily="2" charset="0"/>
              <a:ea typeface="CMU Serif" panose="02000603000000000000" pitchFamily="2" charset="0"/>
              <a:cs typeface="CMU Serif" panose="02000603000000000000" pitchFamily="2" charset="0"/>
            </a:rPr>
            <a:t>Familiarising with the toolkit</a:t>
          </a:r>
        </a:p>
      </dgm:t>
    </dgm:pt>
    <dgm:pt modelId="{39550320-F33F-4AB6-9375-75E3A526A176}" type="parTrans" cxnId="{D656C36A-9472-4CCB-816B-84F0F0412610}">
      <dgm:prSet/>
      <dgm:spPr/>
      <dgm:t>
        <a:bodyPr/>
        <a:lstStyle/>
        <a:p>
          <a:pPr algn="ctr"/>
          <a:endParaRPr lang="en-IN"/>
        </a:p>
      </dgm:t>
    </dgm:pt>
    <dgm:pt modelId="{87B831D2-111E-4D53-BC8A-2323E02ED247}" type="sibTrans" cxnId="{D656C36A-9472-4CCB-816B-84F0F0412610}">
      <dgm:prSet/>
      <dgm:spPr/>
      <dgm:t>
        <a:bodyPr/>
        <a:lstStyle/>
        <a:p>
          <a:pPr algn="ctr"/>
          <a:endParaRPr lang="en-IN"/>
        </a:p>
      </dgm:t>
    </dgm:pt>
    <dgm:pt modelId="{187C80F7-C07B-4B52-B003-A4D24DA572A1}">
      <dgm:prSet phldrT="[Text]" custT="1"/>
      <dgm:spPr/>
      <dgm:t>
        <a:bodyPr/>
        <a:lstStyle/>
        <a:p>
          <a:pPr algn="ctr"/>
          <a:r>
            <a:rPr lang="en-IN" sz="1700" b="1" dirty="0">
              <a:latin typeface="CMU Serif" panose="02000603000000000000" pitchFamily="2" charset="0"/>
              <a:ea typeface="CMU Serif" panose="02000603000000000000" pitchFamily="2" charset="0"/>
              <a:cs typeface="CMU Serif" panose="02000603000000000000" pitchFamily="2" charset="0"/>
            </a:rPr>
            <a:t>Understanding the data</a:t>
          </a:r>
        </a:p>
      </dgm:t>
    </dgm:pt>
    <dgm:pt modelId="{D81CDF24-C746-476F-A79A-E70786CC3ADC}" type="parTrans" cxnId="{A2900E93-EA81-4AE1-8406-120918B66D67}">
      <dgm:prSet/>
      <dgm:spPr/>
      <dgm:t>
        <a:bodyPr/>
        <a:lstStyle/>
        <a:p>
          <a:pPr algn="ctr"/>
          <a:endParaRPr lang="en-IN"/>
        </a:p>
      </dgm:t>
    </dgm:pt>
    <dgm:pt modelId="{0457E58A-66EB-4B66-BC3A-0CFDAC24F0C6}" type="sibTrans" cxnId="{A2900E93-EA81-4AE1-8406-120918B66D67}">
      <dgm:prSet/>
      <dgm:spPr/>
      <dgm:t>
        <a:bodyPr/>
        <a:lstStyle/>
        <a:p>
          <a:pPr algn="ctr"/>
          <a:endParaRPr lang="en-IN"/>
        </a:p>
      </dgm:t>
    </dgm:pt>
    <dgm:pt modelId="{D104B9B3-C6EE-4C9C-B66C-5B7F84CE6C54}">
      <dgm:prSet phldrT="[Text]" custT="1"/>
      <dgm:spPr/>
      <dgm:t>
        <a:bodyPr/>
        <a:lstStyle/>
        <a:p>
          <a:pPr algn="ctr"/>
          <a:r>
            <a:rPr lang="en-IN" sz="1700" b="1">
              <a:latin typeface="CMU Serif" panose="02000603000000000000" pitchFamily="2" charset="0"/>
              <a:ea typeface="CMU Serif" panose="02000603000000000000" pitchFamily="2" charset="0"/>
              <a:cs typeface="CMU Serif" panose="02000603000000000000" pitchFamily="2" charset="0"/>
            </a:rPr>
            <a:t>Applying Computer Vision algorithms</a:t>
          </a:r>
        </a:p>
      </dgm:t>
    </dgm:pt>
    <dgm:pt modelId="{EBEF1B8F-47B7-4CF3-A75D-84A035BBD7EC}" type="parTrans" cxnId="{2181BEC4-8F8A-492E-9EA1-1E4A0B382C17}">
      <dgm:prSet/>
      <dgm:spPr/>
      <dgm:t>
        <a:bodyPr/>
        <a:lstStyle/>
        <a:p>
          <a:pPr algn="ctr"/>
          <a:endParaRPr lang="en-IN"/>
        </a:p>
      </dgm:t>
    </dgm:pt>
    <dgm:pt modelId="{AD381A9A-5C6B-4E33-A3B6-B759EEC57B40}" type="sibTrans" cxnId="{2181BEC4-8F8A-492E-9EA1-1E4A0B382C17}">
      <dgm:prSet/>
      <dgm:spPr/>
      <dgm:t>
        <a:bodyPr/>
        <a:lstStyle/>
        <a:p>
          <a:pPr algn="ctr"/>
          <a:endParaRPr lang="en-IN"/>
        </a:p>
      </dgm:t>
    </dgm:pt>
    <dgm:pt modelId="{3A6340DD-FD7A-48E3-8FA4-A9CC3F0A022A}">
      <dgm:prSet phldrT="[Text]" custT="1"/>
      <dgm:spPr/>
      <dgm:t>
        <a:bodyPr/>
        <a:lstStyle/>
        <a:p>
          <a:pPr algn="ctr"/>
          <a:r>
            <a:rPr lang="en-IN" sz="1700" b="1" dirty="0">
              <a:latin typeface="CMU Serif" panose="02000603000000000000" pitchFamily="2" charset="0"/>
              <a:ea typeface="CMU Serif" panose="02000603000000000000" pitchFamily="2" charset="0"/>
              <a:cs typeface="CMU Serif" panose="02000603000000000000" pitchFamily="2" charset="0"/>
            </a:rPr>
            <a:t>Train CNN model for focused images</a:t>
          </a:r>
        </a:p>
      </dgm:t>
    </dgm:pt>
    <dgm:pt modelId="{260AF4A7-6AE0-4B0B-864F-47627B861A51}" type="parTrans" cxnId="{F66E3112-6D84-4E66-B1C7-28FD3366445F}">
      <dgm:prSet/>
      <dgm:spPr/>
      <dgm:t>
        <a:bodyPr/>
        <a:lstStyle/>
        <a:p>
          <a:pPr algn="ctr"/>
          <a:endParaRPr lang="en-IN"/>
        </a:p>
      </dgm:t>
    </dgm:pt>
    <dgm:pt modelId="{FE9EB48C-2D0E-4A8C-8A99-A1835874416B}" type="sibTrans" cxnId="{F66E3112-6D84-4E66-B1C7-28FD3366445F}">
      <dgm:prSet/>
      <dgm:spPr/>
      <dgm:t>
        <a:bodyPr/>
        <a:lstStyle/>
        <a:p>
          <a:pPr algn="ctr"/>
          <a:endParaRPr lang="en-IN"/>
        </a:p>
      </dgm:t>
    </dgm:pt>
    <dgm:pt modelId="{D0130A48-972B-40A0-AE45-89477FE0FAE1}">
      <dgm:prSet phldrT="[Text]" custT="1"/>
      <dgm:spPr/>
      <dgm:t>
        <a:bodyPr/>
        <a:lstStyle/>
        <a:p>
          <a:pPr algn="ctr"/>
          <a:r>
            <a:rPr lang="en-IN" sz="1700" b="1" dirty="0">
              <a:latin typeface="CMU Serif" panose="02000603000000000000" pitchFamily="2" charset="0"/>
              <a:ea typeface="CMU Serif" panose="02000603000000000000" pitchFamily="2" charset="0"/>
              <a:cs typeface="CMU Serif" panose="02000603000000000000" pitchFamily="2" charset="0"/>
            </a:rPr>
            <a:t>Train CNN model for defocused images</a:t>
          </a:r>
        </a:p>
      </dgm:t>
    </dgm:pt>
    <dgm:pt modelId="{DEE05A66-EFF0-4F79-9935-3C473DC70E0C}" type="parTrans" cxnId="{49E9179C-4A8F-482B-AA78-621E76E741E9}">
      <dgm:prSet/>
      <dgm:spPr/>
      <dgm:t>
        <a:bodyPr/>
        <a:lstStyle/>
        <a:p>
          <a:pPr algn="ctr"/>
          <a:endParaRPr lang="en-IN"/>
        </a:p>
      </dgm:t>
    </dgm:pt>
    <dgm:pt modelId="{011C9C3C-3EFB-4FF7-B0EC-1E7BD40F3997}" type="sibTrans" cxnId="{49E9179C-4A8F-482B-AA78-621E76E741E9}">
      <dgm:prSet/>
      <dgm:spPr/>
      <dgm:t>
        <a:bodyPr/>
        <a:lstStyle/>
        <a:p>
          <a:pPr algn="ctr"/>
          <a:endParaRPr lang="en-IN"/>
        </a:p>
      </dgm:t>
    </dgm:pt>
    <dgm:pt modelId="{51EB14BD-4940-4F15-B100-63BAFABAA37A}">
      <dgm:prSet phldrT="[Text]" custT="1"/>
      <dgm:spPr/>
      <dgm:t>
        <a:bodyPr/>
        <a:lstStyle/>
        <a:p>
          <a:pPr algn="ctr"/>
          <a:r>
            <a:rPr lang="en-IN" sz="1700" b="1" dirty="0">
              <a:latin typeface="CMU Serif" panose="02000603000000000000" pitchFamily="2" charset="0"/>
              <a:ea typeface="CMU Serif" panose="02000603000000000000" pitchFamily="2" charset="0"/>
              <a:cs typeface="CMU Serif" panose="02000603000000000000" pitchFamily="2" charset="0"/>
            </a:rPr>
            <a:t>Test the real-time capabilities of model</a:t>
          </a:r>
        </a:p>
      </dgm:t>
    </dgm:pt>
    <dgm:pt modelId="{32A8E401-3857-4810-AB99-6B42DF231EAF}" type="parTrans" cxnId="{76A3FEDF-E8B1-4F82-9CBA-A8F15DEFE831}">
      <dgm:prSet/>
      <dgm:spPr/>
      <dgm:t>
        <a:bodyPr/>
        <a:lstStyle/>
        <a:p>
          <a:pPr algn="ctr"/>
          <a:endParaRPr lang="en-IN"/>
        </a:p>
      </dgm:t>
    </dgm:pt>
    <dgm:pt modelId="{890D5098-A3D5-4345-9054-7B564F264232}" type="sibTrans" cxnId="{76A3FEDF-E8B1-4F82-9CBA-A8F15DEFE831}">
      <dgm:prSet/>
      <dgm:spPr/>
      <dgm:t>
        <a:bodyPr/>
        <a:lstStyle/>
        <a:p>
          <a:pPr algn="ctr"/>
          <a:endParaRPr lang="en-IN"/>
        </a:p>
      </dgm:t>
    </dgm:pt>
    <dgm:pt modelId="{A3CEC6FC-4E3E-49F3-B8DF-1612B2A3AFBA}" type="pres">
      <dgm:prSet presAssocID="{2321C0FD-79FC-4145-8089-2F6B9D976004}" presName="Name0" presStyleCnt="0">
        <dgm:presLayoutVars>
          <dgm:dir/>
          <dgm:resizeHandles val="exact"/>
        </dgm:presLayoutVars>
      </dgm:prSet>
      <dgm:spPr/>
    </dgm:pt>
    <dgm:pt modelId="{4F489105-F51B-4C51-BC00-1871974B374E}" type="pres">
      <dgm:prSet presAssocID="{839D2A2A-F6AC-497B-9940-E85DC115D00A}" presName="node" presStyleLbl="node1" presStyleIdx="0" presStyleCnt="7">
        <dgm:presLayoutVars>
          <dgm:bulletEnabled val="1"/>
        </dgm:presLayoutVars>
      </dgm:prSet>
      <dgm:spPr/>
    </dgm:pt>
    <dgm:pt modelId="{7F106396-00DB-4127-9F16-17C8BE62D110}" type="pres">
      <dgm:prSet presAssocID="{9E71BC98-3327-4CD1-9A20-60155DA3FD66}" presName="sibTrans" presStyleLbl="sibTrans1D1" presStyleIdx="0" presStyleCnt="6"/>
      <dgm:spPr/>
    </dgm:pt>
    <dgm:pt modelId="{E63326E1-1407-482D-9851-54D1FF957333}" type="pres">
      <dgm:prSet presAssocID="{9E71BC98-3327-4CD1-9A20-60155DA3FD66}" presName="connectorText" presStyleLbl="sibTrans1D1" presStyleIdx="0" presStyleCnt="6"/>
      <dgm:spPr/>
    </dgm:pt>
    <dgm:pt modelId="{8A822E43-5C19-4081-AE0A-922550DC7768}" type="pres">
      <dgm:prSet presAssocID="{2C1E2D9F-987A-4FB0-A98C-E5D421D3BD7E}" presName="node" presStyleLbl="node1" presStyleIdx="1" presStyleCnt="7">
        <dgm:presLayoutVars>
          <dgm:bulletEnabled val="1"/>
        </dgm:presLayoutVars>
      </dgm:prSet>
      <dgm:spPr/>
    </dgm:pt>
    <dgm:pt modelId="{F1BFC196-9CC6-4B28-9855-58FF463419AA}" type="pres">
      <dgm:prSet presAssocID="{87B831D2-111E-4D53-BC8A-2323E02ED247}" presName="sibTrans" presStyleLbl="sibTrans1D1" presStyleIdx="1" presStyleCnt="6"/>
      <dgm:spPr/>
    </dgm:pt>
    <dgm:pt modelId="{7E1E5544-D20B-478E-B4FC-07E727C33327}" type="pres">
      <dgm:prSet presAssocID="{87B831D2-111E-4D53-BC8A-2323E02ED247}" presName="connectorText" presStyleLbl="sibTrans1D1" presStyleIdx="1" presStyleCnt="6"/>
      <dgm:spPr/>
    </dgm:pt>
    <dgm:pt modelId="{1828D838-6A63-47B1-A910-3E99358BF96D}" type="pres">
      <dgm:prSet presAssocID="{187C80F7-C07B-4B52-B003-A4D24DA572A1}" presName="node" presStyleLbl="node1" presStyleIdx="2" presStyleCnt="7">
        <dgm:presLayoutVars>
          <dgm:bulletEnabled val="1"/>
        </dgm:presLayoutVars>
      </dgm:prSet>
      <dgm:spPr/>
    </dgm:pt>
    <dgm:pt modelId="{B1723BF0-CD52-4F83-A888-0B28FD086224}" type="pres">
      <dgm:prSet presAssocID="{0457E58A-66EB-4B66-BC3A-0CFDAC24F0C6}" presName="sibTrans" presStyleLbl="sibTrans1D1" presStyleIdx="2" presStyleCnt="6"/>
      <dgm:spPr/>
    </dgm:pt>
    <dgm:pt modelId="{0F8FE556-64AD-45E6-8CCA-2A0440CC00DC}" type="pres">
      <dgm:prSet presAssocID="{0457E58A-66EB-4B66-BC3A-0CFDAC24F0C6}" presName="connectorText" presStyleLbl="sibTrans1D1" presStyleIdx="2" presStyleCnt="6"/>
      <dgm:spPr/>
    </dgm:pt>
    <dgm:pt modelId="{315C5DE8-3133-4320-A7B9-9B0B2DDD290D}" type="pres">
      <dgm:prSet presAssocID="{D104B9B3-C6EE-4C9C-B66C-5B7F84CE6C54}" presName="node" presStyleLbl="node1" presStyleIdx="3" presStyleCnt="7">
        <dgm:presLayoutVars>
          <dgm:bulletEnabled val="1"/>
        </dgm:presLayoutVars>
      </dgm:prSet>
      <dgm:spPr/>
    </dgm:pt>
    <dgm:pt modelId="{C27BB69D-8D47-4328-BB32-CBADAAE4E8C8}" type="pres">
      <dgm:prSet presAssocID="{AD381A9A-5C6B-4E33-A3B6-B759EEC57B40}" presName="sibTrans" presStyleLbl="sibTrans1D1" presStyleIdx="3" presStyleCnt="6"/>
      <dgm:spPr/>
    </dgm:pt>
    <dgm:pt modelId="{287860B5-3EF9-47FC-84E2-F0C78DDD4985}" type="pres">
      <dgm:prSet presAssocID="{AD381A9A-5C6B-4E33-A3B6-B759EEC57B40}" presName="connectorText" presStyleLbl="sibTrans1D1" presStyleIdx="3" presStyleCnt="6"/>
      <dgm:spPr/>
    </dgm:pt>
    <dgm:pt modelId="{C3AC2A87-0DCD-4FFA-8ED3-98B41EBDA004}" type="pres">
      <dgm:prSet presAssocID="{3A6340DD-FD7A-48E3-8FA4-A9CC3F0A022A}" presName="node" presStyleLbl="node1" presStyleIdx="4" presStyleCnt="7">
        <dgm:presLayoutVars>
          <dgm:bulletEnabled val="1"/>
        </dgm:presLayoutVars>
      </dgm:prSet>
      <dgm:spPr/>
    </dgm:pt>
    <dgm:pt modelId="{A28B2938-7CF7-47AB-9483-6E99DB0CB9FD}" type="pres">
      <dgm:prSet presAssocID="{FE9EB48C-2D0E-4A8C-8A99-A1835874416B}" presName="sibTrans" presStyleLbl="sibTrans1D1" presStyleIdx="4" presStyleCnt="6"/>
      <dgm:spPr/>
    </dgm:pt>
    <dgm:pt modelId="{E6D7CFB0-EC23-47F7-B173-6CC28BEE830B}" type="pres">
      <dgm:prSet presAssocID="{FE9EB48C-2D0E-4A8C-8A99-A1835874416B}" presName="connectorText" presStyleLbl="sibTrans1D1" presStyleIdx="4" presStyleCnt="6"/>
      <dgm:spPr/>
    </dgm:pt>
    <dgm:pt modelId="{81138A7F-DCFD-413A-8F02-E0A9B3482410}" type="pres">
      <dgm:prSet presAssocID="{D0130A48-972B-40A0-AE45-89477FE0FAE1}" presName="node" presStyleLbl="node1" presStyleIdx="5" presStyleCnt="7">
        <dgm:presLayoutVars>
          <dgm:bulletEnabled val="1"/>
        </dgm:presLayoutVars>
      </dgm:prSet>
      <dgm:spPr/>
    </dgm:pt>
    <dgm:pt modelId="{551AE647-BD55-4C0E-A55A-7C9BF783E47C}" type="pres">
      <dgm:prSet presAssocID="{011C9C3C-3EFB-4FF7-B0EC-1E7BD40F3997}" presName="sibTrans" presStyleLbl="sibTrans1D1" presStyleIdx="5" presStyleCnt="6"/>
      <dgm:spPr/>
    </dgm:pt>
    <dgm:pt modelId="{24FD31E1-E656-4B90-94F0-7E83EFE66D09}" type="pres">
      <dgm:prSet presAssocID="{011C9C3C-3EFB-4FF7-B0EC-1E7BD40F3997}" presName="connectorText" presStyleLbl="sibTrans1D1" presStyleIdx="5" presStyleCnt="6"/>
      <dgm:spPr/>
    </dgm:pt>
    <dgm:pt modelId="{2E4BA591-D1E6-416C-9094-A76B66FDAFF4}" type="pres">
      <dgm:prSet presAssocID="{51EB14BD-4940-4F15-B100-63BAFABAA37A}" presName="node" presStyleLbl="node1" presStyleIdx="6" presStyleCnt="7">
        <dgm:presLayoutVars>
          <dgm:bulletEnabled val="1"/>
        </dgm:presLayoutVars>
      </dgm:prSet>
      <dgm:spPr/>
    </dgm:pt>
  </dgm:ptLst>
  <dgm:cxnLst>
    <dgm:cxn modelId="{709AD600-C5BE-496E-80AD-ACBC81DBDB6A}" type="presOf" srcId="{9E71BC98-3327-4CD1-9A20-60155DA3FD66}" destId="{7F106396-00DB-4127-9F16-17C8BE62D110}" srcOrd="0" destOrd="0" presId="urn:microsoft.com/office/officeart/2005/8/layout/bProcess3"/>
    <dgm:cxn modelId="{17765F04-9519-464D-80A6-218D33EC5BA9}" type="presOf" srcId="{2C1E2D9F-987A-4FB0-A98C-E5D421D3BD7E}" destId="{8A822E43-5C19-4081-AE0A-922550DC7768}" srcOrd="0" destOrd="0" presId="urn:microsoft.com/office/officeart/2005/8/layout/bProcess3"/>
    <dgm:cxn modelId="{45964304-6671-4428-879E-0BB766DA408B}" type="presOf" srcId="{87B831D2-111E-4D53-BC8A-2323E02ED247}" destId="{F1BFC196-9CC6-4B28-9855-58FF463419AA}" srcOrd="0" destOrd="0" presId="urn:microsoft.com/office/officeart/2005/8/layout/bProcess3"/>
    <dgm:cxn modelId="{0F545508-7960-4BF5-90F4-610CF08ACBA3}" type="presOf" srcId="{0457E58A-66EB-4B66-BC3A-0CFDAC24F0C6}" destId="{0F8FE556-64AD-45E6-8CCA-2A0440CC00DC}" srcOrd="1" destOrd="0" presId="urn:microsoft.com/office/officeart/2005/8/layout/bProcess3"/>
    <dgm:cxn modelId="{F66E3112-6D84-4E66-B1C7-28FD3366445F}" srcId="{2321C0FD-79FC-4145-8089-2F6B9D976004}" destId="{3A6340DD-FD7A-48E3-8FA4-A9CC3F0A022A}" srcOrd="4" destOrd="0" parTransId="{260AF4A7-6AE0-4B0B-864F-47627B861A51}" sibTransId="{FE9EB48C-2D0E-4A8C-8A99-A1835874416B}"/>
    <dgm:cxn modelId="{752F3C1B-9915-47D8-8A8C-2777B5995794}" type="presOf" srcId="{51EB14BD-4940-4F15-B100-63BAFABAA37A}" destId="{2E4BA591-D1E6-416C-9094-A76B66FDAFF4}" srcOrd="0" destOrd="0" presId="urn:microsoft.com/office/officeart/2005/8/layout/bProcess3"/>
    <dgm:cxn modelId="{A8E2271E-880F-44B9-8B86-8B7704AC97C9}" type="presOf" srcId="{187C80F7-C07B-4B52-B003-A4D24DA572A1}" destId="{1828D838-6A63-47B1-A910-3E99358BF96D}" srcOrd="0" destOrd="0" presId="urn:microsoft.com/office/officeart/2005/8/layout/bProcess3"/>
    <dgm:cxn modelId="{A592F02E-F9AC-4A2D-B4BD-AE7A4DA29C99}" type="presOf" srcId="{839D2A2A-F6AC-497B-9940-E85DC115D00A}" destId="{4F489105-F51B-4C51-BC00-1871974B374E}" srcOrd="0" destOrd="0" presId="urn:microsoft.com/office/officeart/2005/8/layout/bProcess3"/>
    <dgm:cxn modelId="{51B9D23E-3DC2-448C-8DE3-46DAE6966529}" type="presOf" srcId="{9E71BC98-3327-4CD1-9A20-60155DA3FD66}" destId="{E63326E1-1407-482D-9851-54D1FF957333}" srcOrd="1" destOrd="0" presId="urn:microsoft.com/office/officeart/2005/8/layout/bProcess3"/>
    <dgm:cxn modelId="{E26A2A5C-30C6-40EB-BDF7-0AB3D6FE97CA}" type="presOf" srcId="{FE9EB48C-2D0E-4A8C-8A99-A1835874416B}" destId="{A28B2938-7CF7-47AB-9483-6E99DB0CB9FD}" srcOrd="0" destOrd="0" presId="urn:microsoft.com/office/officeart/2005/8/layout/bProcess3"/>
    <dgm:cxn modelId="{D656C36A-9472-4CCB-816B-84F0F0412610}" srcId="{2321C0FD-79FC-4145-8089-2F6B9D976004}" destId="{2C1E2D9F-987A-4FB0-A98C-E5D421D3BD7E}" srcOrd="1" destOrd="0" parTransId="{39550320-F33F-4AB6-9375-75E3A526A176}" sibTransId="{87B831D2-111E-4D53-BC8A-2323E02ED247}"/>
    <dgm:cxn modelId="{D0CF3A4B-6BDA-43C1-9939-2FD795D4C5D1}" type="presOf" srcId="{011C9C3C-3EFB-4FF7-B0EC-1E7BD40F3997}" destId="{551AE647-BD55-4C0E-A55A-7C9BF783E47C}" srcOrd="0" destOrd="0" presId="urn:microsoft.com/office/officeart/2005/8/layout/bProcess3"/>
    <dgm:cxn modelId="{7DF02485-CC71-468A-B730-995B92498564}" type="presOf" srcId="{FE9EB48C-2D0E-4A8C-8A99-A1835874416B}" destId="{E6D7CFB0-EC23-47F7-B173-6CC28BEE830B}" srcOrd="1" destOrd="0" presId="urn:microsoft.com/office/officeart/2005/8/layout/bProcess3"/>
    <dgm:cxn modelId="{C79FD188-6B9E-49E7-BC72-383E95EB7F4B}" type="presOf" srcId="{011C9C3C-3EFB-4FF7-B0EC-1E7BD40F3997}" destId="{24FD31E1-E656-4B90-94F0-7E83EFE66D09}" srcOrd="1" destOrd="0" presId="urn:microsoft.com/office/officeart/2005/8/layout/bProcess3"/>
    <dgm:cxn modelId="{CB1E9B8D-E19B-4382-A9FB-B723019530A1}" type="presOf" srcId="{2321C0FD-79FC-4145-8089-2F6B9D976004}" destId="{A3CEC6FC-4E3E-49F3-B8DF-1612B2A3AFBA}" srcOrd="0" destOrd="0" presId="urn:microsoft.com/office/officeart/2005/8/layout/bProcess3"/>
    <dgm:cxn modelId="{93920A93-4180-4434-BABB-4095BBF8E59C}" srcId="{2321C0FD-79FC-4145-8089-2F6B9D976004}" destId="{839D2A2A-F6AC-497B-9940-E85DC115D00A}" srcOrd="0" destOrd="0" parTransId="{6031F3AF-BD34-4B5A-A052-059151212FE2}" sibTransId="{9E71BC98-3327-4CD1-9A20-60155DA3FD66}"/>
    <dgm:cxn modelId="{A2900E93-EA81-4AE1-8406-120918B66D67}" srcId="{2321C0FD-79FC-4145-8089-2F6B9D976004}" destId="{187C80F7-C07B-4B52-B003-A4D24DA572A1}" srcOrd="2" destOrd="0" parTransId="{D81CDF24-C746-476F-A79A-E70786CC3ADC}" sibTransId="{0457E58A-66EB-4B66-BC3A-0CFDAC24F0C6}"/>
    <dgm:cxn modelId="{49E9179C-4A8F-482B-AA78-621E76E741E9}" srcId="{2321C0FD-79FC-4145-8089-2F6B9D976004}" destId="{D0130A48-972B-40A0-AE45-89477FE0FAE1}" srcOrd="5" destOrd="0" parTransId="{DEE05A66-EFF0-4F79-9935-3C473DC70E0C}" sibTransId="{011C9C3C-3EFB-4FF7-B0EC-1E7BD40F3997}"/>
    <dgm:cxn modelId="{C37328B4-7058-456A-B44E-BDDF72AA6B1C}" type="presOf" srcId="{AD381A9A-5C6B-4E33-A3B6-B759EEC57B40}" destId="{C27BB69D-8D47-4328-BB32-CBADAAE4E8C8}" srcOrd="0" destOrd="0" presId="urn:microsoft.com/office/officeart/2005/8/layout/bProcess3"/>
    <dgm:cxn modelId="{DB49C9BD-A260-4B57-BA63-65B9332F0FF7}" type="presOf" srcId="{3A6340DD-FD7A-48E3-8FA4-A9CC3F0A022A}" destId="{C3AC2A87-0DCD-4FFA-8ED3-98B41EBDA004}" srcOrd="0" destOrd="0" presId="urn:microsoft.com/office/officeart/2005/8/layout/bProcess3"/>
    <dgm:cxn modelId="{21EECDC0-E0FD-4C26-B1E6-47802C6772C5}" type="presOf" srcId="{D104B9B3-C6EE-4C9C-B66C-5B7F84CE6C54}" destId="{315C5DE8-3133-4320-A7B9-9B0B2DDD290D}" srcOrd="0" destOrd="0" presId="urn:microsoft.com/office/officeart/2005/8/layout/bProcess3"/>
    <dgm:cxn modelId="{2181BEC4-8F8A-492E-9EA1-1E4A0B382C17}" srcId="{2321C0FD-79FC-4145-8089-2F6B9D976004}" destId="{D104B9B3-C6EE-4C9C-B66C-5B7F84CE6C54}" srcOrd="3" destOrd="0" parTransId="{EBEF1B8F-47B7-4CF3-A75D-84A035BBD7EC}" sibTransId="{AD381A9A-5C6B-4E33-A3B6-B759EEC57B40}"/>
    <dgm:cxn modelId="{C692DBCC-63D2-4EB1-B423-632212C65FD8}" type="presOf" srcId="{0457E58A-66EB-4B66-BC3A-0CFDAC24F0C6}" destId="{B1723BF0-CD52-4F83-A888-0B28FD086224}" srcOrd="0" destOrd="0" presId="urn:microsoft.com/office/officeart/2005/8/layout/bProcess3"/>
    <dgm:cxn modelId="{76A3FEDF-E8B1-4F82-9CBA-A8F15DEFE831}" srcId="{2321C0FD-79FC-4145-8089-2F6B9D976004}" destId="{51EB14BD-4940-4F15-B100-63BAFABAA37A}" srcOrd="6" destOrd="0" parTransId="{32A8E401-3857-4810-AB99-6B42DF231EAF}" sibTransId="{890D5098-A3D5-4345-9054-7B564F264232}"/>
    <dgm:cxn modelId="{65082AEB-FC4B-494B-AC21-68CCD67BBDE5}" type="presOf" srcId="{AD381A9A-5C6B-4E33-A3B6-B759EEC57B40}" destId="{287860B5-3EF9-47FC-84E2-F0C78DDD4985}" srcOrd="1" destOrd="0" presId="urn:microsoft.com/office/officeart/2005/8/layout/bProcess3"/>
    <dgm:cxn modelId="{348540EB-3791-4B8D-B929-6B770C790DF4}" type="presOf" srcId="{87B831D2-111E-4D53-BC8A-2323E02ED247}" destId="{7E1E5544-D20B-478E-B4FC-07E727C33327}" srcOrd="1" destOrd="0" presId="urn:microsoft.com/office/officeart/2005/8/layout/bProcess3"/>
    <dgm:cxn modelId="{71EE87FB-7C31-41F9-B8A9-BE32ADF67054}" type="presOf" srcId="{D0130A48-972B-40A0-AE45-89477FE0FAE1}" destId="{81138A7F-DCFD-413A-8F02-E0A9B3482410}" srcOrd="0" destOrd="0" presId="urn:microsoft.com/office/officeart/2005/8/layout/bProcess3"/>
    <dgm:cxn modelId="{366E967D-6151-4C38-88CA-B3403C995DDC}" type="presParOf" srcId="{A3CEC6FC-4E3E-49F3-B8DF-1612B2A3AFBA}" destId="{4F489105-F51B-4C51-BC00-1871974B374E}" srcOrd="0" destOrd="0" presId="urn:microsoft.com/office/officeart/2005/8/layout/bProcess3"/>
    <dgm:cxn modelId="{2CCE24E1-B2DE-4371-9D01-479B5BA07598}" type="presParOf" srcId="{A3CEC6FC-4E3E-49F3-B8DF-1612B2A3AFBA}" destId="{7F106396-00DB-4127-9F16-17C8BE62D110}" srcOrd="1" destOrd="0" presId="urn:microsoft.com/office/officeart/2005/8/layout/bProcess3"/>
    <dgm:cxn modelId="{D37EB145-7634-4378-997D-8208EBEE34A9}" type="presParOf" srcId="{7F106396-00DB-4127-9F16-17C8BE62D110}" destId="{E63326E1-1407-482D-9851-54D1FF957333}" srcOrd="0" destOrd="0" presId="urn:microsoft.com/office/officeart/2005/8/layout/bProcess3"/>
    <dgm:cxn modelId="{AF232D49-5FAE-43E8-960D-91FA2CE1745B}" type="presParOf" srcId="{A3CEC6FC-4E3E-49F3-B8DF-1612B2A3AFBA}" destId="{8A822E43-5C19-4081-AE0A-922550DC7768}" srcOrd="2" destOrd="0" presId="urn:microsoft.com/office/officeart/2005/8/layout/bProcess3"/>
    <dgm:cxn modelId="{029DD371-AF60-4FAF-9ECB-4F21BF3163D2}" type="presParOf" srcId="{A3CEC6FC-4E3E-49F3-B8DF-1612B2A3AFBA}" destId="{F1BFC196-9CC6-4B28-9855-58FF463419AA}" srcOrd="3" destOrd="0" presId="urn:microsoft.com/office/officeart/2005/8/layout/bProcess3"/>
    <dgm:cxn modelId="{2FFBE3DA-779E-4D8D-9969-1F397198D145}" type="presParOf" srcId="{F1BFC196-9CC6-4B28-9855-58FF463419AA}" destId="{7E1E5544-D20B-478E-B4FC-07E727C33327}" srcOrd="0" destOrd="0" presId="urn:microsoft.com/office/officeart/2005/8/layout/bProcess3"/>
    <dgm:cxn modelId="{D7640CEB-4AB2-410E-B5BF-9622446F714B}" type="presParOf" srcId="{A3CEC6FC-4E3E-49F3-B8DF-1612B2A3AFBA}" destId="{1828D838-6A63-47B1-A910-3E99358BF96D}" srcOrd="4" destOrd="0" presId="urn:microsoft.com/office/officeart/2005/8/layout/bProcess3"/>
    <dgm:cxn modelId="{D75D3C7D-4654-4284-8180-645CDE258459}" type="presParOf" srcId="{A3CEC6FC-4E3E-49F3-B8DF-1612B2A3AFBA}" destId="{B1723BF0-CD52-4F83-A888-0B28FD086224}" srcOrd="5" destOrd="0" presId="urn:microsoft.com/office/officeart/2005/8/layout/bProcess3"/>
    <dgm:cxn modelId="{FE8404DF-8BAE-4C96-AEC5-9C67B580FFA6}" type="presParOf" srcId="{B1723BF0-CD52-4F83-A888-0B28FD086224}" destId="{0F8FE556-64AD-45E6-8CCA-2A0440CC00DC}" srcOrd="0" destOrd="0" presId="urn:microsoft.com/office/officeart/2005/8/layout/bProcess3"/>
    <dgm:cxn modelId="{8BF328D1-B4E6-42C1-9594-6E7926657027}" type="presParOf" srcId="{A3CEC6FC-4E3E-49F3-B8DF-1612B2A3AFBA}" destId="{315C5DE8-3133-4320-A7B9-9B0B2DDD290D}" srcOrd="6" destOrd="0" presId="urn:microsoft.com/office/officeart/2005/8/layout/bProcess3"/>
    <dgm:cxn modelId="{C2E4094B-BA06-438B-AB7E-9B97AF41ED9B}" type="presParOf" srcId="{A3CEC6FC-4E3E-49F3-B8DF-1612B2A3AFBA}" destId="{C27BB69D-8D47-4328-BB32-CBADAAE4E8C8}" srcOrd="7" destOrd="0" presId="urn:microsoft.com/office/officeart/2005/8/layout/bProcess3"/>
    <dgm:cxn modelId="{A4CFF938-E7AE-4772-A423-449E25FBCE85}" type="presParOf" srcId="{C27BB69D-8D47-4328-BB32-CBADAAE4E8C8}" destId="{287860B5-3EF9-47FC-84E2-F0C78DDD4985}" srcOrd="0" destOrd="0" presId="urn:microsoft.com/office/officeart/2005/8/layout/bProcess3"/>
    <dgm:cxn modelId="{4A16B4A9-6278-4042-AB5A-281B93E78B2A}" type="presParOf" srcId="{A3CEC6FC-4E3E-49F3-B8DF-1612B2A3AFBA}" destId="{C3AC2A87-0DCD-4FFA-8ED3-98B41EBDA004}" srcOrd="8" destOrd="0" presId="urn:microsoft.com/office/officeart/2005/8/layout/bProcess3"/>
    <dgm:cxn modelId="{1CB8F98C-22F3-46B6-A530-F8CE2C818FD6}" type="presParOf" srcId="{A3CEC6FC-4E3E-49F3-B8DF-1612B2A3AFBA}" destId="{A28B2938-7CF7-47AB-9483-6E99DB0CB9FD}" srcOrd="9" destOrd="0" presId="urn:microsoft.com/office/officeart/2005/8/layout/bProcess3"/>
    <dgm:cxn modelId="{CC6B7FE2-3084-47D0-ADB1-0625EEEE25A8}" type="presParOf" srcId="{A28B2938-7CF7-47AB-9483-6E99DB0CB9FD}" destId="{E6D7CFB0-EC23-47F7-B173-6CC28BEE830B}" srcOrd="0" destOrd="0" presId="urn:microsoft.com/office/officeart/2005/8/layout/bProcess3"/>
    <dgm:cxn modelId="{BE1A03AD-DD11-4423-8D01-072A749F0448}" type="presParOf" srcId="{A3CEC6FC-4E3E-49F3-B8DF-1612B2A3AFBA}" destId="{81138A7F-DCFD-413A-8F02-E0A9B3482410}" srcOrd="10" destOrd="0" presId="urn:microsoft.com/office/officeart/2005/8/layout/bProcess3"/>
    <dgm:cxn modelId="{00AE27AE-B46D-4EC2-8D4E-64733E2F7087}" type="presParOf" srcId="{A3CEC6FC-4E3E-49F3-B8DF-1612B2A3AFBA}" destId="{551AE647-BD55-4C0E-A55A-7C9BF783E47C}" srcOrd="11" destOrd="0" presId="urn:microsoft.com/office/officeart/2005/8/layout/bProcess3"/>
    <dgm:cxn modelId="{868AC4A7-B2BA-48AF-89A1-6FCE65A4259F}" type="presParOf" srcId="{551AE647-BD55-4C0E-A55A-7C9BF783E47C}" destId="{24FD31E1-E656-4B90-94F0-7E83EFE66D09}" srcOrd="0" destOrd="0" presId="urn:microsoft.com/office/officeart/2005/8/layout/bProcess3"/>
    <dgm:cxn modelId="{C75F7365-CCB5-42D3-BA8B-70759E33B3E9}" type="presParOf" srcId="{A3CEC6FC-4E3E-49F3-B8DF-1612B2A3AFBA}" destId="{2E4BA591-D1E6-416C-9094-A76B66FDAFF4}"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06396-00DB-4127-9F16-17C8BE62D110}">
      <dsp:nvSpPr>
        <dsp:cNvPr id="0" name=""/>
        <dsp:cNvSpPr/>
      </dsp:nvSpPr>
      <dsp:spPr>
        <a:xfrm>
          <a:off x="1857279" y="889092"/>
          <a:ext cx="395612" cy="91440"/>
        </a:xfrm>
        <a:custGeom>
          <a:avLst/>
          <a:gdLst/>
          <a:ahLst/>
          <a:cxnLst/>
          <a:rect l="0" t="0" r="0" b="0"/>
          <a:pathLst>
            <a:path>
              <a:moveTo>
                <a:pt x="0" y="45720"/>
              </a:moveTo>
              <a:lnTo>
                <a:pt x="39561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44430" y="932679"/>
        <a:ext cx="21310" cy="4266"/>
      </dsp:txXfrm>
    </dsp:sp>
    <dsp:sp modelId="{4F489105-F51B-4C51-BC00-1871974B374E}">
      <dsp:nvSpPr>
        <dsp:cNvPr id="0" name=""/>
        <dsp:cNvSpPr/>
      </dsp:nvSpPr>
      <dsp:spPr>
        <a:xfrm>
          <a:off x="5979" y="378882"/>
          <a:ext cx="1853099" cy="11118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1" kern="1200" dirty="0">
              <a:latin typeface="CMU Serif" panose="02000603000000000000" pitchFamily="2" charset="0"/>
              <a:ea typeface="CMU Serif" panose="02000603000000000000" pitchFamily="2" charset="0"/>
              <a:cs typeface="CMU Serif" panose="02000603000000000000" pitchFamily="2" charset="0"/>
            </a:rPr>
            <a:t>Literature Survey</a:t>
          </a:r>
        </a:p>
      </dsp:txBody>
      <dsp:txXfrm>
        <a:off x="5979" y="378882"/>
        <a:ext cx="1853099" cy="1111859"/>
      </dsp:txXfrm>
    </dsp:sp>
    <dsp:sp modelId="{F1BFC196-9CC6-4B28-9855-58FF463419AA}">
      <dsp:nvSpPr>
        <dsp:cNvPr id="0" name=""/>
        <dsp:cNvSpPr/>
      </dsp:nvSpPr>
      <dsp:spPr>
        <a:xfrm>
          <a:off x="4136592" y="889092"/>
          <a:ext cx="395612" cy="91440"/>
        </a:xfrm>
        <a:custGeom>
          <a:avLst/>
          <a:gdLst/>
          <a:ahLst/>
          <a:cxnLst/>
          <a:rect l="0" t="0" r="0" b="0"/>
          <a:pathLst>
            <a:path>
              <a:moveTo>
                <a:pt x="0" y="45720"/>
              </a:moveTo>
              <a:lnTo>
                <a:pt x="39561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23743" y="932679"/>
        <a:ext cx="21310" cy="4266"/>
      </dsp:txXfrm>
    </dsp:sp>
    <dsp:sp modelId="{8A822E43-5C19-4081-AE0A-922550DC7768}">
      <dsp:nvSpPr>
        <dsp:cNvPr id="0" name=""/>
        <dsp:cNvSpPr/>
      </dsp:nvSpPr>
      <dsp:spPr>
        <a:xfrm>
          <a:off x="2285292" y="378882"/>
          <a:ext cx="1853099" cy="11118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1" kern="1200" dirty="0">
              <a:latin typeface="CMU Serif" panose="02000603000000000000" pitchFamily="2" charset="0"/>
              <a:ea typeface="CMU Serif" panose="02000603000000000000" pitchFamily="2" charset="0"/>
              <a:cs typeface="CMU Serif" panose="02000603000000000000" pitchFamily="2" charset="0"/>
            </a:rPr>
            <a:t>Familiarising with the toolkit</a:t>
          </a:r>
        </a:p>
      </dsp:txBody>
      <dsp:txXfrm>
        <a:off x="2285292" y="378882"/>
        <a:ext cx="1853099" cy="1111859"/>
      </dsp:txXfrm>
    </dsp:sp>
    <dsp:sp modelId="{B1723BF0-CD52-4F83-A888-0B28FD086224}">
      <dsp:nvSpPr>
        <dsp:cNvPr id="0" name=""/>
        <dsp:cNvSpPr/>
      </dsp:nvSpPr>
      <dsp:spPr>
        <a:xfrm>
          <a:off x="6415904" y="889092"/>
          <a:ext cx="395612" cy="91440"/>
        </a:xfrm>
        <a:custGeom>
          <a:avLst/>
          <a:gdLst/>
          <a:ahLst/>
          <a:cxnLst/>
          <a:rect l="0" t="0" r="0" b="0"/>
          <a:pathLst>
            <a:path>
              <a:moveTo>
                <a:pt x="0" y="45720"/>
              </a:moveTo>
              <a:lnTo>
                <a:pt x="39561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03055" y="932679"/>
        <a:ext cx="21310" cy="4266"/>
      </dsp:txXfrm>
    </dsp:sp>
    <dsp:sp modelId="{1828D838-6A63-47B1-A910-3E99358BF96D}">
      <dsp:nvSpPr>
        <dsp:cNvPr id="0" name=""/>
        <dsp:cNvSpPr/>
      </dsp:nvSpPr>
      <dsp:spPr>
        <a:xfrm>
          <a:off x="4564604" y="378882"/>
          <a:ext cx="1853099" cy="11118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1" kern="1200" dirty="0">
              <a:latin typeface="CMU Serif" panose="02000603000000000000" pitchFamily="2" charset="0"/>
              <a:ea typeface="CMU Serif" panose="02000603000000000000" pitchFamily="2" charset="0"/>
              <a:cs typeface="CMU Serif" panose="02000603000000000000" pitchFamily="2" charset="0"/>
            </a:rPr>
            <a:t>Understanding the data</a:t>
          </a:r>
        </a:p>
      </dsp:txBody>
      <dsp:txXfrm>
        <a:off x="4564604" y="378882"/>
        <a:ext cx="1853099" cy="1111859"/>
      </dsp:txXfrm>
    </dsp:sp>
    <dsp:sp modelId="{C27BB69D-8D47-4328-BB32-CBADAAE4E8C8}">
      <dsp:nvSpPr>
        <dsp:cNvPr id="0" name=""/>
        <dsp:cNvSpPr/>
      </dsp:nvSpPr>
      <dsp:spPr>
        <a:xfrm>
          <a:off x="932529" y="1488942"/>
          <a:ext cx="6837938" cy="395612"/>
        </a:xfrm>
        <a:custGeom>
          <a:avLst/>
          <a:gdLst/>
          <a:ahLst/>
          <a:cxnLst/>
          <a:rect l="0" t="0" r="0" b="0"/>
          <a:pathLst>
            <a:path>
              <a:moveTo>
                <a:pt x="6837938" y="0"/>
              </a:moveTo>
              <a:lnTo>
                <a:pt x="6837938" y="214906"/>
              </a:lnTo>
              <a:lnTo>
                <a:pt x="0" y="214906"/>
              </a:lnTo>
              <a:lnTo>
                <a:pt x="0" y="39561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180218" y="1684615"/>
        <a:ext cx="342560" cy="4266"/>
      </dsp:txXfrm>
    </dsp:sp>
    <dsp:sp modelId="{315C5DE8-3133-4320-A7B9-9B0B2DDD290D}">
      <dsp:nvSpPr>
        <dsp:cNvPr id="0" name=""/>
        <dsp:cNvSpPr/>
      </dsp:nvSpPr>
      <dsp:spPr>
        <a:xfrm>
          <a:off x="6843917" y="378882"/>
          <a:ext cx="1853099" cy="11118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1" kern="1200">
              <a:latin typeface="CMU Serif" panose="02000603000000000000" pitchFamily="2" charset="0"/>
              <a:ea typeface="CMU Serif" panose="02000603000000000000" pitchFamily="2" charset="0"/>
              <a:cs typeface="CMU Serif" panose="02000603000000000000" pitchFamily="2" charset="0"/>
            </a:rPr>
            <a:t>Applying Computer Vision algorithms</a:t>
          </a:r>
        </a:p>
      </dsp:txBody>
      <dsp:txXfrm>
        <a:off x="6843917" y="378882"/>
        <a:ext cx="1853099" cy="1111859"/>
      </dsp:txXfrm>
    </dsp:sp>
    <dsp:sp modelId="{A28B2938-7CF7-47AB-9483-6E99DB0CB9FD}">
      <dsp:nvSpPr>
        <dsp:cNvPr id="0" name=""/>
        <dsp:cNvSpPr/>
      </dsp:nvSpPr>
      <dsp:spPr>
        <a:xfrm>
          <a:off x="1857279" y="2427165"/>
          <a:ext cx="395612" cy="91440"/>
        </a:xfrm>
        <a:custGeom>
          <a:avLst/>
          <a:gdLst/>
          <a:ahLst/>
          <a:cxnLst/>
          <a:rect l="0" t="0" r="0" b="0"/>
          <a:pathLst>
            <a:path>
              <a:moveTo>
                <a:pt x="0" y="45720"/>
              </a:moveTo>
              <a:lnTo>
                <a:pt x="39561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44430" y="2470752"/>
        <a:ext cx="21310" cy="4266"/>
      </dsp:txXfrm>
    </dsp:sp>
    <dsp:sp modelId="{C3AC2A87-0DCD-4FFA-8ED3-98B41EBDA004}">
      <dsp:nvSpPr>
        <dsp:cNvPr id="0" name=""/>
        <dsp:cNvSpPr/>
      </dsp:nvSpPr>
      <dsp:spPr>
        <a:xfrm>
          <a:off x="5979" y="1916955"/>
          <a:ext cx="1853099" cy="11118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1" kern="1200" dirty="0">
              <a:latin typeface="CMU Serif" panose="02000603000000000000" pitchFamily="2" charset="0"/>
              <a:ea typeface="CMU Serif" panose="02000603000000000000" pitchFamily="2" charset="0"/>
              <a:cs typeface="CMU Serif" panose="02000603000000000000" pitchFamily="2" charset="0"/>
            </a:rPr>
            <a:t>Train CNN model for focused images</a:t>
          </a:r>
        </a:p>
      </dsp:txBody>
      <dsp:txXfrm>
        <a:off x="5979" y="1916955"/>
        <a:ext cx="1853099" cy="1111859"/>
      </dsp:txXfrm>
    </dsp:sp>
    <dsp:sp modelId="{551AE647-BD55-4C0E-A55A-7C9BF783E47C}">
      <dsp:nvSpPr>
        <dsp:cNvPr id="0" name=""/>
        <dsp:cNvSpPr/>
      </dsp:nvSpPr>
      <dsp:spPr>
        <a:xfrm>
          <a:off x="4136592" y="2427165"/>
          <a:ext cx="395612" cy="91440"/>
        </a:xfrm>
        <a:custGeom>
          <a:avLst/>
          <a:gdLst/>
          <a:ahLst/>
          <a:cxnLst/>
          <a:rect l="0" t="0" r="0" b="0"/>
          <a:pathLst>
            <a:path>
              <a:moveTo>
                <a:pt x="0" y="45720"/>
              </a:moveTo>
              <a:lnTo>
                <a:pt x="39561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23743" y="2470752"/>
        <a:ext cx="21310" cy="4266"/>
      </dsp:txXfrm>
    </dsp:sp>
    <dsp:sp modelId="{81138A7F-DCFD-413A-8F02-E0A9B3482410}">
      <dsp:nvSpPr>
        <dsp:cNvPr id="0" name=""/>
        <dsp:cNvSpPr/>
      </dsp:nvSpPr>
      <dsp:spPr>
        <a:xfrm>
          <a:off x="2285292" y="1916955"/>
          <a:ext cx="1853099" cy="11118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1" kern="1200" dirty="0">
              <a:latin typeface="CMU Serif" panose="02000603000000000000" pitchFamily="2" charset="0"/>
              <a:ea typeface="CMU Serif" panose="02000603000000000000" pitchFamily="2" charset="0"/>
              <a:cs typeface="CMU Serif" panose="02000603000000000000" pitchFamily="2" charset="0"/>
            </a:rPr>
            <a:t>Train CNN model for defocused images</a:t>
          </a:r>
        </a:p>
      </dsp:txBody>
      <dsp:txXfrm>
        <a:off x="2285292" y="1916955"/>
        <a:ext cx="1853099" cy="1111859"/>
      </dsp:txXfrm>
    </dsp:sp>
    <dsp:sp modelId="{2E4BA591-D1E6-416C-9094-A76B66FDAFF4}">
      <dsp:nvSpPr>
        <dsp:cNvPr id="0" name=""/>
        <dsp:cNvSpPr/>
      </dsp:nvSpPr>
      <dsp:spPr>
        <a:xfrm>
          <a:off x="4564604" y="1916955"/>
          <a:ext cx="1853099" cy="11118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1" kern="1200" dirty="0">
              <a:latin typeface="CMU Serif" panose="02000603000000000000" pitchFamily="2" charset="0"/>
              <a:ea typeface="CMU Serif" panose="02000603000000000000" pitchFamily="2" charset="0"/>
              <a:cs typeface="CMU Serif" panose="02000603000000000000" pitchFamily="2" charset="0"/>
            </a:rPr>
            <a:t>Test the real-time capabilities of model</a:t>
          </a:r>
        </a:p>
      </dsp:txBody>
      <dsp:txXfrm>
        <a:off x="4564604" y="1916955"/>
        <a:ext cx="1853099" cy="111185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b78d9e24c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b78d9e24c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581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b78d9e24c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b78d9e24c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b78d9e24c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b78d9e24c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75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b78d9e24c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b78d9e24c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714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1978c1d0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1978c1d0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31978c1d02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31978c1d02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31978c1d02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31978c1d02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75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1978c1d02_0_1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31978c1d02_0_1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31978c1d02_0_1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31978c1d02_0_1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1978c1d02_0_1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31978c1d02_0_1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735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b78d9e24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b78d9e24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31978c1d02_0_1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31978c1d02_0_1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168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1978c1d02_0_1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31978c1d02_0_1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900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1978c1d02_0_1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31978c1d02_0_1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60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1978c1d02_0_19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1978c1d02_0_1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1978c1d02_0_1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31978c1d02_0_1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1978c1d02_0_1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31978c1d02_0_1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458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1978c1d02_0_1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1978c1d02_0_1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1978c1d02_0_1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1978c1d02_0_1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735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b78d9e24c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b78d9e24c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831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b78d9e24c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b78d9e24c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751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b78d9e24c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b78d9e24c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b78d9e24c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b78d9e24c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14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b78d9e24c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b78d9e24c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687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b78d9e24c_0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b78d9e24c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b78d9e24c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b78d9e24c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b78d9e24c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b78d9e24c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b78d9e24c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b78d9e24c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42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b78d9e24c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b78d9e24c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b78d9e24c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b78d9e24c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2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b78d9e24c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b78d9e24c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5.tif"/><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dirty="0"/>
              <a:t>Estimation of droplet parameters using PDIA and Machine Learning</a:t>
            </a:r>
            <a:endParaRPr dirty="0"/>
          </a:p>
          <a:p>
            <a:pPr marL="0" lvl="0" indent="0" algn="l" rtl="0">
              <a:spcBef>
                <a:spcPts val="1200"/>
              </a:spcBef>
              <a:spcAft>
                <a:spcPts val="0"/>
              </a:spcAft>
              <a:buNone/>
            </a:pPr>
            <a:endParaRPr dirty="0"/>
          </a:p>
        </p:txBody>
      </p:sp>
      <p:sp>
        <p:nvSpPr>
          <p:cNvPr id="87" name="Google Shape;87;p13"/>
          <p:cNvSpPr txBox="1">
            <a:spLocks noGrp="1"/>
          </p:cNvSpPr>
          <p:nvPr>
            <p:ph type="subTitle" idx="1"/>
          </p:nvPr>
        </p:nvSpPr>
        <p:spPr>
          <a:xfrm>
            <a:off x="727952" y="35811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Dual Degree Project Final Report </a:t>
            </a:r>
            <a:endParaRPr dirty="0"/>
          </a:p>
        </p:txBody>
      </p:sp>
      <p:sp>
        <p:nvSpPr>
          <p:cNvPr id="88" name="Google Shape;88;p13"/>
          <p:cNvSpPr txBox="1">
            <a:spLocks noGrp="1"/>
          </p:cNvSpPr>
          <p:nvPr>
            <p:ph type="subTitle" idx="1"/>
          </p:nvPr>
        </p:nvSpPr>
        <p:spPr>
          <a:xfrm>
            <a:off x="727952" y="41223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Unnikrishnan P V | ME17B173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3">
            <a:alphaModFix/>
          </a:blip>
          <a:srcRect l="30919" r="38317" b="30463"/>
          <a:stretch/>
        </p:blipFill>
        <p:spPr>
          <a:xfrm>
            <a:off x="3921601" y="889400"/>
            <a:ext cx="1992349" cy="3364699"/>
          </a:xfrm>
          <a:prstGeom prst="rect">
            <a:avLst/>
          </a:prstGeom>
          <a:noFill/>
          <a:ln>
            <a:noFill/>
          </a:ln>
        </p:spPr>
      </p:pic>
      <p:pic>
        <p:nvPicPr>
          <p:cNvPr id="122" name="Google Shape;122;p19"/>
          <p:cNvPicPr preferRelativeResize="0"/>
          <p:nvPr/>
        </p:nvPicPr>
        <p:blipFill rotWithShape="1">
          <a:blip r:embed="rId4">
            <a:alphaModFix/>
          </a:blip>
          <a:srcRect l="32723" r="38582" b="32313"/>
          <a:stretch/>
        </p:blipFill>
        <p:spPr>
          <a:xfrm>
            <a:off x="473875" y="930063"/>
            <a:ext cx="1861776" cy="3283375"/>
          </a:xfrm>
          <a:prstGeom prst="rect">
            <a:avLst/>
          </a:prstGeom>
          <a:noFill/>
          <a:ln>
            <a:noFill/>
          </a:ln>
        </p:spPr>
      </p:pic>
      <p:sp>
        <p:nvSpPr>
          <p:cNvPr id="123" name="Google Shape;123;p19"/>
          <p:cNvSpPr/>
          <p:nvPr/>
        </p:nvSpPr>
        <p:spPr>
          <a:xfrm>
            <a:off x="2449750" y="1890750"/>
            <a:ext cx="1357752" cy="1362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Hough Transform</a:t>
            </a:r>
            <a:endParaRPr dirty="0"/>
          </a:p>
        </p:txBody>
      </p:sp>
      <p:sp>
        <p:nvSpPr>
          <p:cNvPr id="125" name="Google Shape;125;p19"/>
          <p:cNvSpPr/>
          <p:nvPr/>
        </p:nvSpPr>
        <p:spPr>
          <a:xfrm>
            <a:off x="6028048" y="1967699"/>
            <a:ext cx="1616935" cy="120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Classification</a:t>
            </a:r>
            <a:endParaRPr dirty="0"/>
          </a:p>
        </p:txBody>
      </p:sp>
      <p:pic>
        <p:nvPicPr>
          <p:cNvPr id="3" name="Picture 2">
            <a:extLst>
              <a:ext uri="{FF2B5EF4-FFF2-40B4-BE49-F238E27FC236}">
                <a16:creationId xmlns:a16="http://schemas.microsoft.com/office/drawing/2014/main" id="{F7A1909D-73B6-6675-8ECB-7BCD480CE29C}"/>
              </a:ext>
            </a:extLst>
          </p:cNvPr>
          <p:cNvPicPr>
            <a:picLocks noChangeAspect="1"/>
          </p:cNvPicPr>
          <p:nvPr/>
        </p:nvPicPr>
        <p:blipFill rotWithShape="1">
          <a:blip r:embed="rId5"/>
          <a:srcRect l="38382" t="16174" r="43557" b="20396"/>
          <a:stretch/>
        </p:blipFill>
        <p:spPr>
          <a:xfrm>
            <a:off x="7759081" y="891111"/>
            <a:ext cx="1281659" cy="3362988"/>
          </a:xfrm>
          <a:prstGeom prst="rect">
            <a:avLst/>
          </a:prstGeom>
        </p:spPr>
      </p:pic>
      <p:sp>
        <p:nvSpPr>
          <p:cNvPr id="9" name="Text Placeholder 2">
            <a:extLst>
              <a:ext uri="{FF2B5EF4-FFF2-40B4-BE49-F238E27FC236}">
                <a16:creationId xmlns:a16="http://schemas.microsoft.com/office/drawing/2014/main" id="{25A56ECE-D490-5289-DE68-2C5F82538A33}"/>
              </a:ext>
            </a:extLst>
          </p:cNvPr>
          <p:cNvSpPr txBox="1">
            <a:spLocks/>
          </p:cNvSpPr>
          <p:nvPr/>
        </p:nvSpPr>
        <p:spPr>
          <a:xfrm>
            <a:off x="1073425" y="4581046"/>
            <a:ext cx="7688700" cy="5624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46050" algn="ctr"/>
            <a:r>
              <a:rPr lang="en-IN" dirty="0"/>
              <a:t>Summary of image processing algorithm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 of Image Processing Algorithm</a:t>
            </a:r>
            <a:endParaRPr dirty="0"/>
          </a:p>
        </p:txBody>
      </p:sp>
      <p:sp>
        <p:nvSpPr>
          <p:cNvPr id="131" name="Google Shape;131;p20"/>
          <p:cNvSpPr txBox="1">
            <a:spLocks noGrp="1"/>
          </p:cNvSpPr>
          <p:nvPr>
            <p:ph type="body" idx="1"/>
          </p:nvPr>
        </p:nvSpPr>
        <p:spPr>
          <a:xfrm>
            <a:off x="729450" y="1853850"/>
            <a:ext cx="7688700" cy="3167100"/>
          </a:xfrm>
          <a:prstGeom prst="rect">
            <a:avLst/>
          </a:prstGeom>
        </p:spPr>
        <p:txBody>
          <a:bodyPr spcFirstLastPara="1" wrap="square" lIns="91425" tIns="91425" rIns="91425" bIns="91425" anchor="t" anchorCtr="0">
            <a:normAutofit fontScale="92500"/>
          </a:bodyPr>
          <a:lstStyle/>
          <a:p>
            <a:pPr marL="457200" lvl="0" indent="-330200" algn="l" rtl="0">
              <a:spcBef>
                <a:spcPts val="1200"/>
              </a:spcBef>
              <a:spcAft>
                <a:spcPts val="0"/>
              </a:spcAft>
              <a:buSzPts val="1600"/>
              <a:buChar char="●"/>
            </a:pPr>
            <a:r>
              <a:rPr lang="en-US" sz="1600" dirty="0"/>
              <a:t>The algorithm was applied over the entire dataset of 542 images and all the droplets were classified with 100% accuracy.</a:t>
            </a:r>
          </a:p>
          <a:p>
            <a:pPr marL="457200" lvl="0" indent="-330200" algn="l" rtl="0">
              <a:spcBef>
                <a:spcPts val="1200"/>
              </a:spcBef>
              <a:spcAft>
                <a:spcPts val="0"/>
              </a:spcAft>
              <a:buSzPts val="1600"/>
              <a:buChar char="●"/>
            </a:pPr>
            <a:r>
              <a:rPr lang="en-US" sz="1600" dirty="0"/>
              <a:t>The entire run took 45 seconds, an average of 0.083 seconds per image. This is significantly faster compared to the system in place in the lab, which takes around 1 minute per raw image, subject to the device being used for processing.</a:t>
            </a:r>
          </a:p>
          <a:p>
            <a:pPr marL="457200" lvl="0" indent="-330200" algn="l" rtl="0">
              <a:spcBef>
                <a:spcPts val="1200"/>
              </a:spcBef>
              <a:spcAft>
                <a:spcPts val="0"/>
              </a:spcAft>
              <a:buSzPts val="1600"/>
              <a:buChar char="●"/>
            </a:pPr>
            <a:r>
              <a:rPr lang="en-US" sz="1600" dirty="0"/>
              <a:t>The algorithm gives excellent results for focused images, but the features get complex as the images get blurry. Manually detecting these features and then creating a heuristic for such a large dataset is a tedious task and is much easier done with machine learning, which is adept at learning features of images.</a:t>
            </a:r>
            <a:endParaRPr sz="1600" dirty="0"/>
          </a:p>
        </p:txBody>
      </p:sp>
    </p:spTree>
    <p:extLst>
      <p:ext uri="{BB962C8B-B14F-4D97-AF65-F5344CB8AC3E}">
        <p14:creationId xmlns:p14="http://schemas.microsoft.com/office/powerpoint/2010/main" val="117179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Convolutional Neural Network Models</a:t>
            </a:r>
            <a:endParaRPr dirty="0"/>
          </a:p>
        </p:txBody>
      </p:sp>
      <p:sp>
        <p:nvSpPr>
          <p:cNvPr id="131" name="Google Shape;131;p20"/>
          <p:cNvSpPr txBox="1">
            <a:spLocks noGrp="1"/>
          </p:cNvSpPr>
          <p:nvPr>
            <p:ph type="body" idx="1"/>
          </p:nvPr>
        </p:nvSpPr>
        <p:spPr>
          <a:xfrm>
            <a:off x="729450" y="1853850"/>
            <a:ext cx="7688700" cy="3167100"/>
          </a:xfrm>
          <a:prstGeom prst="rect">
            <a:avLst/>
          </a:prstGeom>
        </p:spPr>
        <p:txBody>
          <a:bodyPr spcFirstLastPara="1" wrap="square" lIns="91425" tIns="91425" rIns="91425" bIns="91425" anchor="t" anchorCtr="0">
            <a:normAutofit/>
          </a:bodyPr>
          <a:lstStyle/>
          <a:p>
            <a:pPr marL="457200" lvl="0" indent="-330200" algn="l" rtl="0">
              <a:spcBef>
                <a:spcPts val="1200"/>
              </a:spcBef>
              <a:spcAft>
                <a:spcPts val="0"/>
              </a:spcAft>
              <a:buSzPts val="1600"/>
              <a:buChar char="●"/>
            </a:pPr>
            <a:r>
              <a:rPr lang="en-US" sz="1600" dirty="0"/>
              <a:t>Convolutional neural networks are a specialized type of artificial neural networks that use a mathematical operation called convolution in place of general matrix multiplication in at least one of their layers.</a:t>
            </a:r>
          </a:p>
          <a:p>
            <a:pPr marL="457200" lvl="0" indent="-330200" algn="l" rtl="0">
              <a:spcBef>
                <a:spcPts val="1200"/>
              </a:spcBef>
              <a:spcAft>
                <a:spcPts val="0"/>
              </a:spcAft>
              <a:buSzPts val="1600"/>
              <a:buChar char="●"/>
            </a:pPr>
            <a:r>
              <a:rPr lang="en-US" sz="1600" dirty="0"/>
              <a:t>They are specifically designed to process pixel data and are used in image recognition and processing.</a:t>
            </a:r>
          </a:p>
          <a:p>
            <a:pPr marL="457200" lvl="0" indent="-330200" algn="l" rtl="0">
              <a:spcBef>
                <a:spcPts val="1200"/>
              </a:spcBef>
              <a:spcAft>
                <a:spcPts val="0"/>
              </a:spcAft>
              <a:buSzPts val="1600"/>
              <a:buChar char="●"/>
            </a:pPr>
            <a:r>
              <a:rPr lang="en-US" sz="1600" dirty="0"/>
              <a:t>CNN models perform exceptionally well in computer vision tasks such as image classification, object detection, image recognition, and so on.</a:t>
            </a: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YOLOv5</a:t>
            </a:r>
            <a:endParaRPr dirty="0"/>
          </a:p>
        </p:txBody>
      </p:sp>
      <p:sp>
        <p:nvSpPr>
          <p:cNvPr id="131" name="Google Shape;131;p20"/>
          <p:cNvSpPr txBox="1">
            <a:spLocks noGrp="1"/>
          </p:cNvSpPr>
          <p:nvPr>
            <p:ph type="body" idx="1"/>
          </p:nvPr>
        </p:nvSpPr>
        <p:spPr>
          <a:xfrm>
            <a:off x="729450" y="1853850"/>
            <a:ext cx="7688700" cy="3167100"/>
          </a:xfrm>
          <a:prstGeom prst="rect">
            <a:avLst/>
          </a:prstGeom>
        </p:spPr>
        <p:txBody>
          <a:bodyPr spcFirstLastPara="1" wrap="square" lIns="91425" tIns="91425" rIns="91425" bIns="91425" anchor="t" anchorCtr="0">
            <a:normAutofit lnSpcReduction="10000"/>
          </a:bodyPr>
          <a:lstStyle/>
          <a:p>
            <a:pPr marL="457200" lvl="0" indent="-330200" algn="l" rtl="0">
              <a:spcBef>
                <a:spcPts val="1200"/>
              </a:spcBef>
              <a:spcAft>
                <a:spcPts val="0"/>
              </a:spcAft>
              <a:buSzPts val="1600"/>
              <a:buChar char="●"/>
            </a:pPr>
            <a:r>
              <a:rPr lang="en-US" sz="1600" dirty="0"/>
              <a:t>YOLO or You Only Look Once is one of the most famous object detection algorithms due to its speed and accuracy. </a:t>
            </a:r>
          </a:p>
          <a:p>
            <a:pPr marL="457200" lvl="0" indent="-330200" algn="l" rtl="0">
              <a:spcBef>
                <a:spcPts val="1200"/>
              </a:spcBef>
              <a:spcAft>
                <a:spcPts val="0"/>
              </a:spcAft>
              <a:buSzPts val="1600"/>
              <a:buChar char="●"/>
            </a:pPr>
            <a:r>
              <a:rPr lang="en-US" sz="1600" dirty="0"/>
              <a:t>To test how the data behaves with CNNs, a transfer learning was done from YOLO4v5 pre-trained model on the focused images</a:t>
            </a:r>
          </a:p>
          <a:p>
            <a:pPr marL="457200" lvl="0" indent="-330200" algn="l" rtl="0">
              <a:spcBef>
                <a:spcPts val="1200"/>
              </a:spcBef>
              <a:spcAft>
                <a:spcPts val="0"/>
              </a:spcAft>
              <a:buSzPts val="1600"/>
              <a:buChar char="●"/>
            </a:pPr>
            <a:r>
              <a:rPr lang="en-US" sz="1600" dirty="0"/>
              <a:t>The model learned the features very fast and the predictions for the test data were 100% accurate. All the droplets were labelled with their correct diameter classes. </a:t>
            </a:r>
          </a:p>
          <a:p>
            <a:pPr marL="457200" lvl="0" indent="-330200" algn="l" rtl="0">
              <a:spcBef>
                <a:spcPts val="1200"/>
              </a:spcBef>
              <a:spcAft>
                <a:spcPts val="0"/>
              </a:spcAft>
              <a:buSzPts val="1600"/>
              <a:buChar char="●"/>
            </a:pPr>
            <a:r>
              <a:rPr lang="en-US" sz="1600" dirty="0"/>
              <a:t>The results of the YOLOv5 confirmed the capability of CNNs to learn the required features from the data. </a:t>
            </a:r>
            <a:endParaRPr sz="1600" dirty="0"/>
          </a:p>
        </p:txBody>
      </p:sp>
    </p:spTree>
    <p:extLst>
      <p:ext uri="{BB962C8B-B14F-4D97-AF65-F5344CB8AC3E}">
        <p14:creationId xmlns:p14="http://schemas.microsoft.com/office/powerpoint/2010/main" val="3441415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9" name="Text Placeholder 2">
            <a:extLst>
              <a:ext uri="{FF2B5EF4-FFF2-40B4-BE49-F238E27FC236}">
                <a16:creationId xmlns:a16="http://schemas.microsoft.com/office/drawing/2014/main" id="{25A56ECE-D490-5289-DE68-2C5F82538A33}"/>
              </a:ext>
            </a:extLst>
          </p:cNvPr>
          <p:cNvSpPr txBox="1">
            <a:spLocks/>
          </p:cNvSpPr>
          <p:nvPr/>
        </p:nvSpPr>
        <p:spPr>
          <a:xfrm>
            <a:off x="727650" y="4581046"/>
            <a:ext cx="7688700" cy="5624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46050" algn="ctr"/>
            <a:r>
              <a:rPr lang="en-IN" dirty="0"/>
              <a:t>Sample outputs of YOLOv5</a:t>
            </a:r>
          </a:p>
        </p:txBody>
      </p:sp>
      <p:pic>
        <p:nvPicPr>
          <p:cNvPr id="4" name="Picture 3">
            <a:extLst>
              <a:ext uri="{FF2B5EF4-FFF2-40B4-BE49-F238E27FC236}">
                <a16:creationId xmlns:a16="http://schemas.microsoft.com/office/drawing/2014/main" id="{C54D94F2-576E-335D-D57A-765665100C4F}"/>
              </a:ext>
            </a:extLst>
          </p:cNvPr>
          <p:cNvPicPr>
            <a:picLocks noChangeAspect="1"/>
          </p:cNvPicPr>
          <p:nvPr/>
        </p:nvPicPr>
        <p:blipFill>
          <a:blip r:embed="rId3"/>
          <a:stretch>
            <a:fillRect/>
          </a:stretch>
        </p:blipFill>
        <p:spPr>
          <a:xfrm>
            <a:off x="4658496" y="294802"/>
            <a:ext cx="4111688" cy="4111688"/>
          </a:xfrm>
          <a:prstGeom prst="rect">
            <a:avLst/>
          </a:prstGeom>
        </p:spPr>
      </p:pic>
      <p:pic>
        <p:nvPicPr>
          <p:cNvPr id="6" name="Picture 5">
            <a:extLst>
              <a:ext uri="{FF2B5EF4-FFF2-40B4-BE49-F238E27FC236}">
                <a16:creationId xmlns:a16="http://schemas.microsoft.com/office/drawing/2014/main" id="{3A158D76-7E97-D90D-E29E-447FAEA1FA82}"/>
              </a:ext>
            </a:extLst>
          </p:cNvPr>
          <p:cNvPicPr>
            <a:picLocks noChangeAspect="1"/>
          </p:cNvPicPr>
          <p:nvPr/>
        </p:nvPicPr>
        <p:blipFill>
          <a:blip r:embed="rId4"/>
          <a:stretch>
            <a:fillRect/>
          </a:stretch>
        </p:blipFill>
        <p:spPr>
          <a:xfrm>
            <a:off x="373816" y="294802"/>
            <a:ext cx="4111688" cy="4111688"/>
          </a:xfrm>
          <a:prstGeom prst="rect">
            <a:avLst/>
          </a:prstGeom>
        </p:spPr>
      </p:pic>
    </p:spTree>
    <p:extLst>
      <p:ext uri="{BB962C8B-B14F-4D97-AF65-F5344CB8AC3E}">
        <p14:creationId xmlns:p14="http://schemas.microsoft.com/office/powerpoint/2010/main" val="364926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Overview of methodology for CNN models</a:t>
            </a:r>
            <a:endParaRPr dirty="0"/>
          </a:p>
        </p:txBody>
      </p:sp>
      <p:sp>
        <p:nvSpPr>
          <p:cNvPr id="94" name="Google Shape;94;p14"/>
          <p:cNvSpPr/>
          <p:nvPr/>
        </p:nvSpPr>
        <p:spPr>
          <a:xfrm rot="711236" flipH="1">
            <a:off x="5614126" y="3193502"/>
            <a:ext cx="1350909" cy="57662"/>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rot="-711236">
            <a:off x="4333052" y="3193502"/>
            <a:ext cx="1350909" cy="57662"/>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4"/>
          <p:cNvGrpSpPr/>
          <p:nvPr/>
        </p:nvGrpSpPr>
        <p:grpSpPr>
          <a:xfrm>
            <a:off x="4766214" y="1948373"/>
            <a:ext cx="1712700" cy="1246754"/>
            <a:chOff x="4409300" y="1219942"/>
            <a:chExt cx="1712700" cy="1246754"/>
          </a:xfrm>
        </p:grpSpPr>
        <p:sp>
          <p:nvSpPr>
            <p:cNvPr id="103" name="Google Shape;103;p14"/>
            <p:cNvSpPr/>
            <p:nvPr/>
          </p:nvSpPr>
          <p:spPr>
            <a:xfrm rot="-1789476">
              <a:off x="5185416" y="2276970"/>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3</a:t>
              </a:r>
              <a:endParaRPr sz="800" b="1">
                <a:solidFill>
                  <a:srgbClr val="5E5E5E"/>
                </a:solidFill>
                <a:latin typeface="Roboto"/>
                <a:ea typeface="Roboto"/>
                <a:cs typeface="Roboto"/>
                <a:sym typeface="Roboto"/>
              </a:endParaRPr>
            </a:p>
          </p:txBody>
        </p:sp>
        <p:sp>
          <p:nvSpPr>
            <p:cNvPr id="105" name="Google Shape;105;p14"/>
            <p:cNvSpPr/>
            <p:nvPr/>
          </p:nvSpPr>
          <p:spPr>
            <a:xfrm>
              <a:off x="4409300" y="12199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6" name="Google Shape;106;p14"/>
            <p:cNvSpPr/>
            <p:nvPr/>
          </p:nvSpPr>
          <p:spPr>
            <a:xfrm rot="10800000">
              <a:off x="5220625" y="19190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800" dirty="0">
                  <a:solidFill>
                    <a:srgbClr val="5E5E5E"/>
                  </a:solidFill>
                  <a:latin typeface="Roboto"/>
                  <a:ea typeface="Roboto"/>
                  <a:cs typeface="Roboto"/>
                  <a:sym typeface="Roboto"/>
                </a:rPr>
                <a:t>Testing the model on raw images to check real-time performance</a:t>
              </a:r>
            </a:p>
          </p:txBody>
        </p:sp>
      </p:grpSp>
      <p:sp>
        <p:nvSpPr>
          <p:cNvPr id="108" name="Google Shape;108;p14"/>
          <p:cNvSpPr/>
          <p:nvPr/>
        </p:nvSpPr>
        <p:spPr>
          <a:xfrm rot="711236" flipH="1">
            <a:off x="3041372" y="3193502"/>
            <a:ext cx="1350909" cy="57662"/>
          </a:xfrm>
          <a:prstGeom prst="roundRect">
            <a:avLst>
              <a:gd name="adj" fmla="val 50000"/>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14"/>
          <p:cNvGrpSpPr/>
          <p:nvPr/>
        </p:nvGrpSpPr>
        <p:grpSpPr>
          <a:xfrm>
            <a:off x="3509802" y="3249545"/>
            <a:ext cx="1712700" cy="1230715"/>
            <a:chOff x="3021975" y="2541798"/>
            <a:chExt cx="1712700" cy="1230715"/>
          </a:xfrm>
        </p:grpSpPr>
        <p:sp>
          <p:nvSpPr>
            <p:cNvPr id="110" name="Google Shape;110;p14"/>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3D3D3D"/>
                  </a:solidFill>
                  <a:latin typeface="Roboto"/>
                  <a:ea typeface="Roboto"/>
                  <a:cs typeface="Roboto"/>
                  <a:sym typeface="Roboto"/>
                </a:rPr>
                <a:t>2</a:t>
              </a:r>
              <a:endParaRPr sz="800" b="1">
                <a:solidFill>
                  <a:srgbClr val="3D3D3D"/>
                </a:solidFill>
                <a:latin typeface="Roboto"/>
                <a:ea typeface="Roboto"/>
                <a:cs typeface="Roboto"/>
                <a:sym typeface="Roboto"/>
              </a:endParaRPr>
            </a:p>
          </p:txBody>
        </p:sp>
        <p:sp>
          <p:nvSpPr>
            <p:cNvPr id="111" name="Google Shape;111;p14"/>
            <p:cNvSpPr/>
            <p:nvPr/>
          </p:nvSpPr>
          <p:spPr>
            <a:xfrm rot="-1789476">
              <a:off x="3798091" y="2571072"/>
              <a:ext cx="160451" cy="160451"/>
            </a:xfrm>
            <a:prstGeom prst="ellipse">
              <a:avLst/>
            </a:prstGeom>
            <a:solidFill>
              <a:srgbClr val="FFFFFF"/>
            </a:solidFill>
            <a:ln w="3810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3021975" y="3069013"/>
              <a:ext cx="1712700" cy="703500"/>
            </a:xfrm>
            <a:prstGeom prst="roundRect">
              <a:avLst>
                <a:gd name="adj" fmla="val 4485"/>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3" name="Google Shape;113;p14"/>
            <p:cNvSpPr txBox="1"/>
            <p:nvPr/>
          </p:nvSpPr>
          <p:spPr>
            <a:xfrm>
              <a:off x="3066225" y="3106213"/>
              <a:ext cx="1624200" cy="62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solidFill>
                    <a:srgbClr val="FFFFFF"/>
                  </a:solidFill>
                  <a:latin typeface="Roboto"/>
                  <a:ea typeface="Roboto"/>
                  <a:cs typeface="Roboto"/>
                  <a:sym typeface="Roboto"/>
                </a:rPr>
                <a:t>Training and testing the CNN on this data.</a:t>
              </a:r>
              <a:endParaRPr sz="800" dirty="0">
                <a:solidFill>
                  <a:srgbClr val="FFFFFF"/>
                </a:solidFill>
              </a:endParaRPr>
            </a:p>
          </p:txBody>
        </p:sp>
        <p:sp>
          <p:nvSpPr>
            <p:cNvPr id="114" name="Google Shape;114;p14"/>
            <p:cNvSpPr/>
            <p:nvPr/>
          </p:nvSpPr>
          <p:spPr>
            <a:xfrm>
              <a:off x="3833325" y="3004364"/>
              <a:ext cx="90000" cy="67500"/>
            </a:xfrm>
            <a:prstGeom prst="triangle">
              <a:avLst>
                <a:gd name="adj" fmla="val 50000"/>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4"/>
          <p:cNvSpPr/>
          <p:nvPr/>
        </p:nvSpPr>
        <p:spPr>
          <a:xfrm rot="-711236">
            <a:off x="1767247" y="3193502"/>
            <a:ext cx="1350909" cy="57662"/>
          </a:xfrm>
          <a:prstGeom prst="roundRect">
            <a:avLst>
              <a:gd name="adj" fmla="val 50000"/>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4"/>
          <p:cNvGrpSpPr/>
          <p:nvPr/>
        </p:nvGrpSpPr>
        <p:grpSpPr>
          <a:xfrm>
            <a:off x="2222989" y="1948373"/>
            <a:ext cx="1712700" cy="1246754"/>
            <a:chOff x="1637475" y="1219942"/>
            <a:chExt cx="1712700" cy="1246754"/>
          </a:xfrm>
        </p:grpSpPr>
        <p:sp>
          <p:nvSpPr>
            <p:cNvPr id="117" name="Google Shape;117;p14"/>
            <p:cNvSpPr/>
            <p:nvPr/>
          </p:nvSpPr>
          <p:spPr>
            <a:xfrm>
              <a:off x="1637475" y="1219942"/>
              <a:ext cx="1712700" cy="703500"/>
            </a:xfrm>
            <a:prstGeom prst="roundRect">
              <a:avLst>
                <a:gd name="adj" fmla="val 4485"/>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8" name="Google Shape;118;p14"/>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3D3D3D"/>
                  </a:solidFill>
                  <a:latin typeface="Roboto"/>
                  <a:ea typeface="Roboto"/>
                  <a:cs typeface="Roboto"/>
                  <a:sym typeface="Roboto"/>
                </a:rPr>
                <a:t>1</a:t>
              </a:r>
              <a:endParaRPr sz="800" b="1">
                <a:solidFill>
                  <a:srgbClr val="3D3D3D"/>
                </a:solidFill>
                <a:latin typeface="Roboto"/>
                <a:ea typeface="Roboto"/>
                <a:cs typeface="Roboto"/>
                <a:sym typeface="Roboto"/>
              </a:endParaRPr>
            </a:p>
          </p:txBody>
        </p:sp>
        <p:sp>
          <p:nvSpPr>
            <p:cNvPr id="119" name="Google Shape;119;p14"/>
            <p:cNvSpPr/>
            <p:nvPr/>
          </p:nvSpPr>
          <p:spPr>
            <a:xfrm rot="10800000">
              <a:off x="2448800" y="1919036"/>
              <a:ext cx="90000" cy="67500"/>
            </a:xfrm>
            <a:prstGeom prst="triangle">
              <a:avLst>
                <a:gd name="adj" fmla="val 50000"/>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dirty="0">
                  <a:solidFill>
                    <a:srgbClr val="FFFFFF"/>
                  </a:solidFill>
                  <a:latin typeface="Roboto"/>
                  <a:ea typeface="Roboto"/>
                  <a:cs typeface="Roboto"/>
                  <a:sym typeface="Roboto"/>
                </a:rPr>
                <a:t>Pre-processing raw image data to create a dataset of individual droplet images with annotation</a:t>
              </a:r>
              <a:endParaRPr sz="800" dirty="0">
                <a:solidFill>
                  <a:srgbClr val="FFFFFF"/>
                </a:solidFill>
              </a:endParaRPr>
            </a:p>
          </p:txBody>
        </p:sp>
        <p:sp>
          <p:nvSpPr>
            <p:cNvPr id="121" name="Google Shape;121;p14"/>
            <p:cNvSpPr/>
            <p:nvPr/>
          </p:nvSpPr>
          <p:spPr>
            <a:xfrm rot="-1789476">
              <a:off x="2410765" y="2276970"/>
              <a:ext cx="160451" cy="160451"/>
            </a:xfrm>
            <a:prstGeom prst="ellipse">
              <a:avLst/>
            </a:prstGeom>
            <a:solidFill>
              <a:srgbClr val="FFFFFF"/>
            </a:solidFill>
            <a:ln w="3810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Dataset Generation &amp; Pre-Processing</a:t>
            </a:r>
            <a:endParaRPr dirty="0"/>
          </a:p>
        </p:txBody>
      </p:sp>
      <p:sp>
        <p:nvSpPr>
          <p:cNvPr id="127" name="Google Shape;127;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AutoNum type="arabicPeriod"/>
            </a:pPr>
            <a:r>
              <a:rPr lang="en" dirty="0"/>
              <a:t>Contours were detected on the raw image using OpenCV</a:t>
            </a:r>
            <a:endParaRPr dirty="0"/>
          </a:p>
          <a:p>
            <a:pPr marL="457200" lvl="0" indent="-311150" algn="l" rtl="0">
              <a:spcBef>
                <a:spcPts val="0"/>
              </a:spcBef>
              <a:spcAft>
                <a:spcPts val="0"/>
              </a:spcAft>
              <a:buSzPts val="1300"/>
              <a:buAutoNum type="arabicPeriod"/>
            </a:pPr>
            <a:r>
              <a:rPr lang="en-US" dirty="0"/>
              <a:t>Data was cleaned by removing contours that weren't roughly circular or are too small to be a droplet.</a:t>
            </a:r>
          </a:p>
          <a:p>
            <a:pPr marL="457200" lvl="0" indent="-311150" algn="l" rtl="0">
              <a:spcBef>
                <a:spcPts val="0"/>
              </a:spcBef>
              <a:spcAft>
                <a:spcPts val="0"/>
              </a:spcAft>
              <a:buSzPts val="1300"/>
              <a:buAutoNum type="arabicPeriod"/>
            </a:pPr>
            <a:r>
              <a:rPr lang="en" dirty="0"/>
              <a:t>ROIs were pasted on a 512 x 512 pixel background to create uniform-size training images</a:t>
            </a:r>
            <a:endParaRPr dirty="0"/>
          </a:p>
          <a:p>
            <a:pPr marL="457200" lvl="0" indent="-311150" algn="l" rtl="0">
              <a:spcBef>
                <a:spcPts val="0"/>
              </a:spcBef>
              <a:spcAft>
                <a:spcPts val="0"/>
              </a:spcAft>
              <a:buSzPts val="1300"/>
              <a:buAutoNum type="arabicPeriod"/>
            </a:pPr>
            <a:r>
              <a:rPr lang="en" dirty="0"/>
              <a:t>Annotation file was created for training labels</a:t>
            </a:r>
            <a:endParaRPr dirty="0"/>
          </a:p>
          <a:p>
            <a:pPr marL="457200" lvl="0" indent="-311150" algn="l" rtl="0">
              <a:spcBef>
                <a:spcPts val="0"/>
              </a:spcBef>
              <a:spcAft>
                <a:spcPts val="0"/>
              </a:spcAft>
              <a:buSzPts val="1300"/>
              <a:buAutoNum type="arabicPeriod"/>
            </a:pPr>
            <a:r>
              <a:rPr lang="en" dirty="0"/>
              <a:t>The dataset was split into training, validation and testing sets with 10% data in both validation and testing sets,</a:t>
            </a:r>
            <a:endParaRPr dirty="0"/>
          </a:p>
          <a:p>
            <a:pPr marL="0" lvl="0" indent="0" algn="l" rtl="0">
              <a:spcBef>
                <a:spcPts val="1200"/>
              </a:spcBef>
              <a:spcAft>
                <a:spcPts val="1200"/>
              </a:spcAft>
              <a:buNone/>
            </a:pPr>
            <a:r>
              <a:rPr lang="en" dirty="0"/>
              <a:t>* For bigger training datasets that included 5 or more than 5 different diameters, only droplets that fell in the 300mm range of focal plane on both sides were included in the training</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txBox="1">
            <a:spLocks noGrp="1"/>
          </p:cNvSpPr>
          <p:nvPr>
            <p:ph type="title"/>
          </p:nvPr>
        </p:nvSpPr>
        <p:spPr>
          <a:xfrm>
            <a:off x="725850" y="1198729"/>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Training the Models</a:t>
            </a:r>
            <a:endParaRPr dirty="0"/>
          </a:p>
        </p:txBody>
      </p:sp>
      <p:sp>
        <p:nvSpPr>
          <p:cNvPr id="127" name="Google Shape;127;p15"/>
          <p:cNvSpPr txBox="1">
            <a:spLocks noGrp="1"/>
          </p:cNvSpPr>
          <p:nvPr>
            <p:ph type="body" idx="1"/>
          </p:nvPr>
        </p:nvSpPr>
        <p:spPr>
          <a:xfrm>
            <a:off x="725850" y="1528745"/>
            <a:ext cx="7688700" cy="717900"/>
          </a:xfrm>
          <a:prstGeom prst="rect">
            <a:avLst/>
          </a:prstGeom>
        </p:spPr>
        <p:txBody>
          <a:bodyPr spcFirstLastPara="1" wrap="square" lIns="91425" tIns="91425" rIns="91425" bIns="91425" anchor="t" anchorCtr="0">
            <a:normAutofit/>
          </a:bodyPr>
          <a:lstStyle/>
          <a:p>
            <a:pPr marL="146050" indent="0">
              <a:buNone/>
            </a:pPr>
            <a:r>
              <a:rPr lang="en-US" dirty="0"/>
              <a:t>The training was done for 3 different cases on the focused data and 5 different cases on the defocused data, each with varying complexity and dataset.</a:t>
            </a:r>
          </a:p>
        </p:txBody>
      </p:sp>
      <p:graphicFrame>
        <p:nvGraphicFramePr>
          <p:cNvPr id="2" name="Table 2">
            <a:extLst>
              <a:ext uri="{FF2B5EF4-FFF2-40B4-BE49-F238E27FC236}">
                <a16:creationId xmlns:a16="http://schemas.microsoft.com/office/drawing/2014/main" id="{D0633E70-62B2-B907-3090-975381FAD394}"/>
              </a:ext>
            </a:extLst>
          </p:cNvPr>
          <p:cNvGraphicFramePr>
            <a:graphicFrameLocks noGrp="1"/>
          </p:cNvGraphicFramePr>
          <p:nvPr>
            <p:extLst>
              <p:ext uri="{D42A27DB-BD31-4B8C-83A1-F6EECF244321}">
                <p14:modId xmlns:p14="http://schemas.microsoft.com/office/powerpoint/2010/main" val="2829518777"/>
              </p:ext>
            </p:extLst>
          </p:nvPr>
        </p:nvGraphicFramePr>
        <p:xfrm>
          <a:off x="725850" y="2124100"/>
          <a:ext cx="7685100" cy="3017520"/>
        </p:xfrm>
        <a:graphic>
          <a:graphicData uri="http://schemas.openxmlformats.org/drawingml/2006/table">
            <a:tbl>
              <a:tblPr>
                <a:tableStyleId>{BC89EF96-8CEA-46FF-86C4-4CE0E7609802}</a:tableStyleId>
              </a:tblPr>
              <a:tblGrid>
                <a:gridCol w="3842550">
                  <a:extLst>
                    <a:ext uri="{9D8B030D-6E8A-4147-A177-3AD203B41FA5}">
                      <a16:colId xmlns:a16="http://schemas.microsoft.com/office/drawing/2014/main" val="3943526675"/>
                    </a:ext>
                  </a:extLst>
                </a:gridCol>
                <a:gridCol w="3842550">
                  <a:extLst>
                    <a:ext uri="{9D8B030D-6E8A-4147-A177-3AD203B41FA5}">
                      <a16:colId xmlns:a16="http://schemas.microsoft.com/office/drawing/2014/main" val="1841787821"/>
                    </a:ext>
                  </a:extLst>
                </a:gridCol>
              </a:tblGrid>
              <a:tr h="2615222">
                <a:tc>
                  <a:txBody>
                    <a:bodyPr/>
                    <a:lstStyle/>
                    <a:p>
                      <a:pPr algn="ctr"/>
                      <a:r>
                        <a:rPr lang="en-IN" sz="1200" b="1" dirty="0">
                          <a:solidFill>
                            <a:sysClr val="windowText" lastClr="000000"/>
                          </a:solidFill>
                          <a:latin typeface="Lato" panose="020F0502020204030203" pitchFamily="34" charset="0"/>
                          <a:ea typeface="Lato" panose="020F0502020204030203" pitchFamily="34" charset="0"/>
                          <a:cs typeface="Lato" panose="020F0502020204030203" pitchFamily="34" charset="0"/>
                        </a:rPr>
                        <a:t>Focused data</a:t>
                      </a:r>
                    </a:p>
                    <a:p>
                      <a:pPr marL="342900" indent="-342900">
                        <a:buFont typeface="+mj-lt"/>
                        <a:buAutoNum type="arabicPeriod"/>
                      </a:pPr>
                      <a:r>
                        <a:rPr lang="en-US" sz="1200" b="0" dirty="0">
                          <a:solidFill>
                            <a:sysClr val="windowText" lastClr="000000"/>
                          </a:solidFill>
                          <a:latin typeface="Lato" panose="020F0502020204030203" pitchFamily="34" charset="0"/>
                          <a:ea typeface="Lato" panose="020F0502020204030203" pitchFamily="34" charset="0"/>
                          <a:cs typeface="Lato" panose="020F0502020204030203" pitchFamily="34" charset="0"/>
                        </a:rPr>
                        <a:t>Case 1: Droplets of all diameters used for training.</a:t>
                      </a:r>
                    </a:p>
                    <a:p>
                      <a:pPr marL="342900" indent="-342900">
                        <a:buFont typeface="+mj-lt"/>
                        <a:buAutoNum type="arabicPeriod"/>
                      </a:pPr>
                      <a:r>
                        <a:rPr lang="en-US" sz="1200" b="0" dirty="0">
                          <a:solidFill>
                            <a:sysClr val="windowText" lastClr="000000"/>
                          </a:solidFill>
                          <a:latin typeface="Lato" panose="020F0502020204030203" pitchFamily="34" charset="0"/>
                          <a:ea typeface="Lato" panose="020F0502020204030203" pitchFamily="34" charset="0"/>
                          <a:cs typeface="Lato" panose="020F0502020204030203" pitchFamily="34" charset="0"/>
                        </a:rPr>
                        <a:t>Case 2: Droplets of 100 µm were not included in the training and testing was done with these droplets.</a:t>
                      </a:r>
                    </a:p>
                    <a:p>
                      <a:pPr marL="342900" indent="-342900">
                        <a:buFont typeface="+mj-lt"/>
                        <a:buAutoNum type="arabicPeriod"/>
                      </a:pPr>
                      <a:r>
                        <a:rPr lang="en-US" sz="1200" b="0" dirty="0">
                          <a:solidFill>
                            <a:sysClr val="windowText" lastClr="000000"/>
                          </a:solidFill>
                          <a:latin typeface="Lato" panose="020F0502020204030203" pitchFamily="34" charset="0"/>
                          <a:ea typeface="Lato" panose="020F0502020204030203" pitchFamily="34" charset="0"/>
                          <a:cs typeface="Lato" panose="020F0502020204030203" pitchFamily="34" charset="0"/>
                        </a:rPr>
                        <a:t>Case 3: Droplets of 200 µm were not included in the training and testing was done with these droplets.</a:t>
                      </a:r>
                    </a:p>
                    <a:p>
                      <a:endParaRPr lang="en-IN" sz="1200" dirty="0">
                        <a:solidFill>
                          <a:sysClr val="windowText" lastClr="000000"/>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200" b="1" dirty="0">
                          <a:solidFill>
                            <a:sysClr val="windowText" lastClr="000000"/>
                          </a:solidFill>
                          <a:latin typeface="Lato" panose="020F0502020204030203" pitchFamily="34" charset="0"/>
                          <a:ea typeface="Lato" panose="020F0502020204030203" pitchFamily="34" charset="0"/>
                          <a:cs typeface="Lato" panose="020F0502020204030203" pitchFamily="34" charset="0"/>
                        </a:rPr>
                        <a:t>Defocused data</a:t>
                      </a:r>
                    </a:p>
                    <a:p>
                      <a:pPr marL="342900" indent="-342900">
                        <a:buFont typeface="+mj-lt"/>
                        <a:buAutoNum type="arabicPeriod"/>
                      </a:pPr>
                      <a:r>
                        <a:rPr lang="en-US" sz="1200" b="0" dirty="0">
                          <a:solidFill>
                            <a:sysClr val="windowText" lastClr="000000"/>
                          </a:solidFill>
                          <a:latin typeface="Lato" panose="020F0502020204030203" pitchFamily="34" charset="0"/>
                          <a:ea typeface="Lato" panose="020F0502020204030203" pitchFamily="34" charset="0"/>
                          <a:cs typeface="Lato" panose="020F0502020204030203" pitchFamily="34" charset="0"/>
                        </a:rPr>
                        <a:t>Case 1: Droplets of all diameters used for training. Only position was predicted.</a:t>
                      </a:r>
                    </a:p>
                    <a:p>
                      <a:pPr marL="342900" indent="-342900">
                        <a:buFont typeface="+mj-lt"/>
                        <a:buAutoNum type="arabicPeriod"/>
                      </a:pPr>
                      <a:r>
                        <a:rPr lang="en-US" sz="1200" b="0" dirty="0">
                          <a:solidFill>
                            <a:sysClr val="windowText" lastClr="000000"/>
                          </a:solidFill>
                          <a:latin typeface="Lato" panose="020F0502020204030203" pitchFamily="34" charset="0"/>
                          <a:ea typeface="Lato" panose="020F0502020204030203" pitchFamily="34" charset="0"/>
                          <a:cs typeface="Lato" panose="020F0502020204030203" pitchFamily="34" charset="0"/>
                        </a:rPr>
                        <a:t>Case 2: Droplets of diameters 50 µm, 100 µm, and 150 µm used for training. Both diameter and position were predicted.</a:t>
                      </a:r>
                    </a:p>
                    <a:p>
                      <a:pPr marL="342900" indent="-342900">
                        <a:buFont typeface="+mj-lt"/>
                        <a:buAutoNum type="arabicPeriod"/>
                      </a:pPr>
                      <a:r>
                        <a:rPr lang="en-US" sz="1200" b="0" dirty="0">
                          <a:solidFill>
                            <a:sysClr val="windowText" lastClr="000000"/>
                          </a:solidFill>
                          <a:latin typeface="Lato" panose="020F0502020204030203" pitchFamily="34" charset="0"/>
                          <a:ea typeface="Lato" panose="020F0502020204030203" pitchFamily="34" charset="0"/>
                          <a:cs typeface="Lato" panose="020F0502020204030203" pitchFamily="34" charset="0"/>
                        </a:rPr>
                        <a:t>Case 3: Droplets of all diameters used for training. Both diameter and position were predicted.</a:t>
                      </a:r>
                    </a:p>
                    <a:p>
                      <a:pPr marL="342900" indent="-342900">
                        <a:buFont typeface="+mj-lt"/>
                        <a:buAutoNum type="arabicPeriod"/>
                      </a:pPr>
                      <a:r>
                        <a:rPr lang="en-US" sz="1200" b="0" dirty="0">
                          <a:solidFill>
                            <a:sysClr val="windowText" lastClr="000000"/>
                          </a:solidFill>
                          <a:latin typeface="Lato" panose="020F0502020204030203" pitchFamily="34" charset="0"/>
                          <a:ea typeface="Lato" panose="020F0502020204030203" pitchFamily="34" charset="0"/>
                          <a:cs typeface="Lato" panose="020F0502020204030203" pitchFamily="34" charset="0"/>
                        </a:rPr>
                        <a:t>Case 4: Droplets of 100 µm were not included in the training and testing was done with these droplets.</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US" sz="1200" b="0" dirty="0">
                          <a:solidFill>
                            <a:sysClr val="windowText" lastClr="000000"/>
                          </a:solidFill>
                          <a:latin typeface="Lato" panose="020F0502020204030203" pitchFamily="34" charset="0"/>
                          <a:ea typeface="Lato" panose="020F0502020204030203" pitchFamily="34" charset="0"/>
                          <a:cs typeface="Lato" panose="020F0502020204030203" pitchFamily="34" charset="0"/>
                        </a:rPr>
                        <a:t>Case 5: Droplets of 200 µm were not included in the training and testing was done with these droplets.</a:t>
                      </a:r>
                    </a:p>
                    <a:p>
                      <a:pPr marL="342900" indent="-342900">
                        <a:buFont typeface="+mj-lt"/>
                        <a:buAutoNum type="arabicPeriod"/>
                      </a:pPr>
                      <a:endParaRPr lang="en-IN" sz="1200" dirty="0">
                        <a:solidFill>
                          <a:sysClr val="windowText" lastClr="000000"/>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5529132"/>
                  </a:ext>
                </a:extLst>
              </a:tr>
            </a:tbl>
          </a:graphicData>
        </a:graphic>
      </p:graphicFrame>
    </p:spTree>
    <p:extLst>
      <p:ext uri="{BB962C8B-B14F-4D97-AF65-F5344CB8AC3E}">
        <p14:creationId xmlns:p14="http://schemas.microsoft.com/office/powerpoint/2010/main" val="268269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63C42B-A147-7A6D-60D2-BEF414E9FEC3}"/>
              </a:ext>
            </a:extLst>
          </p:cNvPr>
          <p:cNvSpPr>
            <a:spLocks noGrp="1"/>
          </p:cNvSpPr>
          <p:nvPr>
            <p:ph type="body" idx="1"/>
          </p:nvPr>
        </p:nvSpPr>
        <p:spPr>
          <a:xfrm>
            <a:off x="863270" y="4504544"/>
            <a:ext cx="7688700" cy="434715"/>
          </a:xfrm>
        </p:spPr>
        <p:txBody>
          <a:bodyPr>
            <a:normAutofit/>
          </a:bodyPr>
          <a:lstStyle/>
          <a:p>
            <a:pPr marL="146050" indent="0" algn="ctr">
              <a:buNone/>
            </a:pPr>
            <a:r>
              <a:rPr lang="en-IN" dirty="0"/>
              <a:t>Architecture of CNN model used</a:t>
            </a:r>
          </a:p>
        </p:txBody>
      </p:sp>
      <p:pic>
        <p:nvPicPr>
          <p:cNvPr id="4" name="Picture 3">
            <a:extLst>
              <a:ext uri="{FF2B5EF4-FFF2-40B4-BE49-F238E27FC236}">
                <a16:creationId xmlns:a16="http://schemas.microsoft.com/office/drawing/2014/main" id="{08F836BB-050A-1B5F-3D83-07A2089E8DA4}"/>
              </a:ext>
            </a:extLst>
          </p:cNvPr>
          <p:cNvPicPr>
            <a:picLocks noChangeAspect="1"/>
          </p:cNvPicPr>
          <p:nvPr/>
        </p:nvPicPr>
        <p:blipFill>
          <a:blip r:embed="rId2"/>
          <a:stretch>
            <a:fillRect/>
          </a:stretch>
        </p:blipFill>
        <p:spPr>
          <a:xfrm>
            <a:off x="2128603" y="517471"/>
            <a:ext cx="5158034" cy="3792200"/>
          </a:xfrm>
          <a:prstGeom prst="rect">
            <a:avLst/>
          </a:prstGeom>
        </p:spPr>
      </p:pic>
      <p:sp>
        <p:nvSpPr>
          <p:cNvPr id="5" name="Rectangle 4">
            <a:extLst>
              <a:ext uri="{FF2B5EF4-FFF2-40B4-BE49-F238E27FC236}">
                <a16:creationId xmlns:a16="http://schemas.microsoft.com/office/drawing/2014/main" id="{58FE5C97-D7C1-555E-1FCF-4C7DA645BBDC}"/>
              </a:ext>
            </a:extLst>
          </p:cNvPr>
          <p:cNvSpPr/>
          <p:nvPr/>
        </p:nvSpPr>
        <p:spPr>
          <a:xfrm>
            <a:off x="667062" y="996846"/>
            <a:ext cx="1190301" cy="5996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5680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Focused: All Diameters</a:t>
            </a:r>
            <a:endParaRPr dirty="0"/>
          </a:p>
        </p:txBody>
      </p:sp>
      <p:pic>
        <p:nvPicPr>
          <p:cNvPr id="8" name="Google Shape;140;p17">
            <a:extLst>
              <a:ext uri="{FF2B5EF4-FFF2-40B4-BE49-F238E27FC236}">
                <a16:creationId xmlns:a16="http://schemas.microsoft.com/office/drawing/2014/main" id="{33BB75D7-FB53-0095-12F6-194EB9543D40}"/>
              </a:ext>
            </a:extLst>
          </p:cNvPr>
          <p:cNvPicPr preferRelativeResize="0"/>
          <p:nvPr/>
        </p:nvPicPr>
        <p:blipFill>
          <a:blip r:embed="rId3">
            <a:alphaModFix/>
          </a:blip>
          <a:stretch>
            <a:fillRect/>
          </a:stretch>
        </p:blipFill>
        <p:spPr>
          <a:xfrm>
            <a:off x="1011249" y="1781707"/>
            <a:ext cx="7121501" cy="33617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Objective</a:t>
            </a:r>
            <a:endParaRPr/>
          </a:p>
        </p:txBody>
      </p:sp>
      <p:sp>
        <p:nvSpPr>
          <p:cNvPr id="94" name="Google Shape;94;p14"/>
          <p:cNvSpPr txBox="1">
            <a:spLocks noGrp="1"/>
          </p:cNvSpPr>
          <p:nvPr>
            <p:ph type="body" idx="1"/>
          </p:nvPr>
        </p:nvSpPr>
        <p:spPr>
          <a:xfrm>
            <a:off x="729450" y="1966449"/>
            <a:ext cx="7688700" cy="22611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600" dirty="0"/>
              <a:t>Using a combination of image processing and Convolutional Neural Networks for droplet size measurement and determination of </a:t>
            </a:r>
            <a:r>
              <a:rPr lang="en-IN" sz="1600" dirty="0"/>
              <a:t>the position of the droplet with respect to the focal plane.</a:t>
            </a:r>
            <a:endParaRPr sz="1600" dirty="0"/>
          </a:p>
          <a:p>
            <a:pPr marL="0" lvl="0" indent="0" algn="l" rtl="0">
              <a:spcBef>
                <a:spcPts val="1200"/>
              </a:spcBef>
              <a:spcAft>
                <a:spcPts val="1200"/>
              </a:spcAft>
              <a:buNone/>
            </a:pPr>
            <a:endParaRPr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Sample outputs</a:t>
            </a:r>
            <a:endParaRPr dirty="0"/>
          </a:p>
        </p:txBody>
      </p:sp>
      <p:pic>
        <p:nvPicPr>
          <p:cNvPr id="3" name="Picture 2">
            <a:extLst>
              <a:ext uri="{FF2B5EF4-FFF2-40B4-BE49-F238E27FC236}">
                <a16:creationId xmlns:a16="http://schemas.microsoft.com/office/drawing/2014/main" id="{075FDFC3-A7A3-667A-044A-3F0C4BE4C3D0}"/>
              </a:ext>
            </a:extLst>
          </p:cNvPr>
          <p:cNvPicPr>
            <a:picLocks noChangeAspect="1"/>
          </p:cNvPicPr>
          <p:nvPr/>
        </p:nvPicPr>
        <p:blipFill>
          <a:blip r:embed="rId3"/>
          <a:stretch>
            <a:fillRect/>
          </a:stretch>
        </p:blipFill>
        <p:spPr>
          <a:xfrm>
            <a:off x="581990" y="1993692"/>
            <a:ext cx="3988694" cy="2984916"/>
          </a:xfrm>
          <a:prstGeom prst="rect">
            <a:avLst/>
          </a:prstGeom>
        </p:spPr>
      </p:pic>
      <p:pic>
        <p:nvPicPr>
          <p:cNvPr id="5" name="Picture 4">
            <a:extLst>
              <a:ext uri="{FF2B5EF4-FFF2-40B4-BE49-F238E27FC236}">
                <a16:creationId xmlns:a16="http://schemas.microsoft.com/office/drawing/2014/main" id="{AA181087-F2D2-AE2E-1136-B214B21F2503}"/>
              </a:ext>
            </a:extLst>
          </p:cNvPr>
          <p:cNvPicPr>
            <a:picLocks noChangeAspect="1"/>
          </p:cNvPicPr>
          <p:nvPr/>
        </p:nvPicPr>
        <p:blipFill>
          <a:blip r:embed="rId4"/>
          <a:stretch>
            <a:fillRect/>
          </a:stretch>
        </p:blipFill>
        <p:spPr>
          <a:xfrm>
            <a:off x="4851846" y="1993692"/>
            <a:ext cx="3988693" cy="2984916"/>
          </a:xfrm>
          <a:prstGeom prst="rect">
            <a:avLst/>
          </a:prstGeom>
        </p:spPr>
      </p:pic>
      <p:sp>
        <p:nvSpPr>
          <p:cNvPr id="9" name="Google Shape;213;p27">
            <a:extLst>
              <a:ext uri="{FF2B5EF4-FFF2-40B4-BE49-F238E27FC236}">
                <a16:creationId xmlns:a16="http://schemas.microsoft.com/office/drawing/2014/main" id="{0480574F-4505-2FD8-B845-1532C885BC42}"/>
              </a:ext>
            </a:extLst>
          </p:cNvPr>
          <p:cNvSpPr txBox="1"/>
          <p:nvPr/>
        </p:nvSpPr>
        <p:spPr>
          <a:xfrm>
            <a:off x="811311" y="4776800"/>
            <a:ext cx="361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100 </a:t>
            </a:r>
            <a:r>
              <a:rPr lang="en-US"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a:t>
            </a:r>
            <a:endParaRPr dirty="0">
              <a:latin typeface="Lato"/>
              <a:ea typeface="Lato"/>
              <a:cs typeface="Lato"/>
              <a:sym typeface="Lato"/>
            </a:endParaRPr>
          </a:p>
        </p:txBody>
      </p:sp>
      <p:sp>
        <p:nvSpPr>
          <p:cNvPr id="10" name="Google Shape;214;p27">
            <a:extLst>
              <a:ext uri="{FF2B5EF4-FFF2-40B4-BE49-F238E27FC236}">
                <a16:creationId xmlns:a16="http://schemas.microsoft.com/office/drawing/2014/main" id="{E0A1DAA0-BE1C-845D-F356-9386B6D2D28E}"/>
              </a:ext>
            </a:extLst>
          </p:cNvPr>
          <p:cNvSpPr txBox="1"/>
          <p:nvPr/>
        </p:nvSpPr>
        <p:spPr>
          <a:xfrm>
            <a:off x="5056139" y="4776800"/>
            <a:ext cx="361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-400 </a:t>
            </a:r>
            <a:r>
              <a:rPr lang="en-US"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a:t>
            </a:r>
            <a:endParaRPr dirty="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729450" y="1266142"/>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Defocused: Only 100 </a:t>
            </a:r>
            <a:r>
              <a:rPr lang="en-US" sz="28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a:t>
            </a:r>
            <a:endParaRPr dirty="0"/>
          </a:p>
        </p:txBody>
      </p:sp>
      <p:pic>
        <p:nvPicPr>
          <p:cNvPr id="5" name="Picture 4">
            <a:extLst>
              <a:ext uri="{FF2B5EF4-FFF2-40B4-BE49-F238E27FC236}">
                <a16:creationId xmlns:a16="http://schemas.microsoft.com/office/drawing/2014/main" id="{529390A1-0B9A-1E28-FDB9-BBDE948F3E65}"/>
              </a:ext>
            </a:extLst>
          </p:cNvPr>
          <p:cNvPicPr>
            <a:picLocks noChangeAspect="1"/>
          </p:cNvPicPr>
          <p:nvPr/>
        </p:nvPicPr>
        <p:blipFill>
          <a:blip r:embed="rId3"/>
          <a:stretch>
            <a:fillRect/>
          </a:stretch>
        </p:blipFill>
        <p:spPr>
          <a:xfrm>
            <a:off x="1371013" y="1724338"/>
            <a:ext cx="6401973" cy="3419162"/>
          </a:xfrm>
          <a:prstGeom prst="rect">
            <a:avLst/>
          </a:prstGeom>
        </p:spPr>
      </p:pic>
    </p:spTree>
    <p:extLst>
      <p:ext uri="{BB962C8B-B14F-4D97-AF65-F5344CB8AC3E}">
        <p14:creationId xmlns:p14="http://schemas.microsoft.com/office/powerpoint/2010/main" val="69039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outputs</a:t>
            </a:r>
            <a:endParaRPr/>
          </a:p>
        </p:txBody>
      </p:sp>
      <p:pic>
        <p:nvPicPr>
          <p:cNvPr id="4" name="Picture 3">
            <a:extLst>
              <a:ext uri="{FF2B5EF4-FFF2-40B4-BE49-F238E27FC236}">
                <a16:creationId xmlns:a16="http://schemas.microsoft.com/office/drawing/2014/main" id="{DEF86A93-4332-9753-C7F1-918324F4BB76}"/>
              </a:ext>
            </a:extLst>
          </p:cNvPr>
          <p:cNvPicPr>
            <a:picLocks noChangeAspect="1"/>
          </p:cNvPicPr>
          <p:nvPr/>
        </p:nvPicPr>
        <p:blipFill>
          <a:blip r:embed="rId3"/>
          <a:stretch>
            <a:fillRect/>
          </a:stretch>
        </p:blipFill>
        <p:spPr>
          <a:xfrm>
            <a:off x="573281" y="1853850"/>
            <a:ext cx="4088660" cy="3059726"/>
          </a:xfrm>
          <a:prstGeom prst="rect">
            <a:avLst/>
          </a:prstGeom>
        </p:spPr>
      </p:pic>
      <p:pic>
        <p:nvPicPr>
          <p:cNvPr id="7" name="Picture 6">
            <a:extLst>
              <a:ext uri="{FF2B5EF4-FFF2-40B4-BE49-F238E27FC236}">
                <a16:creationId xmlns:a16="http://schemas.microsoft.com/office/drawing/2014/main" id="{1EA49D40-2EA7-43DD-BB66-97FBC6ABEBEC}"/>
              </a:ext>
            </a:extLst>
          </p:cNvPr>
          <p:cNvPicPr>
            <a:picLocks noChangeAspect="1"/>
          </p:cNvPicPr>
          <p:nvPr/>
        </p:nvPicPr>
        <p:blipFill>
          <a:blip r:embed="rId4"/>
          <a:stretch>
            <a:fillRect/>
          </a:stretch>
        </p:blipFill>
        <p:spPr>
          <a:xfrm>
            <a:off x="4818110" y="1853849"/>
            <a:ext cx="4088659" cy="3059725"/>
          </a:xfrm>
          <a:prstGeom prst="rect">
            <a:avLst/>
          </a:prstGeom>
        </p:spPr>
      </p:pic>
      <p:sp>
        <p:nvSpPr>
          <p:cNvPr id="9" name="Google Shape;213;p27">
            <a:extLst>
              <a:ext uri="{FF2B5EF4-FFF2-40B4-BE49-F238E27FC236}">
                <a16:creationId xmlns:a16="http://schemas.microsoft.com/office/drawing/2014/main" id="{59491C69-7D61-B710-29BB-567964393D1F}"/>
              </a:ext>
            </a:extLst>
          </p:cNvPr>
          <p:cNvSpPr txBox="1"/>
          <p:nvPr/>
        </p:nvSpPr>
        <p:spPr>
          <a:xfrm>
            <a:off x="811311" y="4776800"/>
            <a:ext cx="361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-80 </a:t>
            </a:r>
            <a:r>
              <a:rPr lang="en-US"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a:t>
            </a:r>
            <a:r>
              <a:rPr lang="en" dirty="0">
                <a:latin typeface="Lato"/>
                <a:ea typeface="Lato"/>
                <a:cs typeface="Lato"/>
                <a:sym typeface="Lato"/>
              </a:rPr>
              <a:t> from focus</a:t>
            </a:r>
            <a:endParaRPr dirty="0">
              <a:latin typeface="Lato"/>
              <a:ea typeface="Lato"/>
              <a:cs typeface="Lato"/>
              <a:sym typeface="Lato"/>
            </a:endParaRPr>
          </a:p>
        </p:txBody>
      </p:sp>
      <p:sp>
        <p:nvSpPr>
          <p:cNvPr id="10" name="Google Shape;214;p27">
            <a:extLst>
              <a:ext uri="{FF2B5EF4-FFF2-40B4-BE49-F238E27FC236}">
                <a16:creationId xmlns:a16="http://schemas.microsoft.com/office/drawing/2014/main" id="{E6398A65-E301-C24F-9F1B-AFC2515C2AB7}"/>
              </a:ext>
            </a:extLst>
          </p:cNvPr>
          <p:cNvSpPr txBox="1"/>
          <p:nvPr/>
        </p:nvSpPr>
        <p:spPr>
          <a:xfrm>
            <a:off x="5056139" y="4776800"/>
            <a:ext cx="361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-600 </a:t>
            </a:r>
            <a:r>
              <a:rPr lang="en-US"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 from focus</a:t>
            </a:r>
            <a:endParaRPr dirty="0">
              <a:latin typeface="Lato"/>
              <a:ea typeface="Lato"/>
              <a:cs typeface="Lato"/>
              <a:sym typeface="Lato"/>
            </a:endParaRPr>
          </a:p>
        </p:txBody>
      </p:sp>
    </p:spTree>
    <p:extLst>
      <p:ext uri="{BB962C8B-B14F-4D97-AF65-F5344CB8AC3E}">
        <p14:creationId xmlns:p14="http://schemas.microsoft.com/office/powerpoint/2010/main" val="363546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727650" y="1244858"/>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De-focus: 50</a:t>
            </a:r>
            <a:r>
              <a:rPr lang="en-US" sz="2400" b="0" dirty="0">
                <a:solidFill>
                  <a:sysClr val="windowText" lastClr="000000"/>
                </a:solidFill>
                <a:latin typeface="Lato" panose="020F0502020204030203" pitchFamily="34" charset="0"/>
                <a:ea typeface="Lato" panose="020F0502020204030203" pitchFamily="34" charset="0"/>
                <a:cs typeface="Lato" panose="020F0502020204030203" pitchFamily="34" charset="0"/>
              </a:rPr>
              <a:t> </a:t>
            </a:r>
            <a:r>
              <a:rPr lang="en-US" sz="2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a:t>
            </a:r>
            <a:r>
              <a:rPr lang="en" dirty="0"/>
              <a:t>, 100 </a:t>
            </a:r>
            <a:r>
              <a:rPr lang="en-US" sz="2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 and 150 µm</a:t>
            </a:r>
            <a:endParaRPr dirty="0"/>
          </a:p>
        </p:txBody>
      </p:sp>
      <p:pic>
        <p:nvPicPr>
          <p:cNvPr id="3" name="Picture 2">
            <a:extLst>
              <a:ext uri="{FF2B5EF4-FFF2-40B4-BE49-F238E27FC236}">
                <a16:creationId xmlns:a16="http://schemas.microsoft.com/office/drawing/2014/main" id="{1F8F01A6-6D1D-FFA5-66BF-2D8DA03C3FD1}"/>
              </a:ext>
            </a:extLst>
          </p:cNvPr>
          <p:cNvPicPr>
            <a:picLocks noChangeAspect="1"/>
          </p:cNvPicPr>
          <p:nvPr/>
        </p:nvPicPr>
        <p:blipFill>
          <a:blip r:embed="rId3"/>
          <a:stretch>
            <a:fillRect/>
          </a:stretch>
        </p:blipFill>
        <p:spPr>
          <a:xfrm>
            <a:off x="4691921" y="2571750"/>
            <a:ext cx="4452079" cy="2377764"/>
          </a:xfrm>
          <a:prstGeom prst="rect">
            <a:avLst/>
          </a:prstGeom>
        </p:spPr>
      </p:pic>
      <p:pic>
        <p:nvPicPr>
          <p:cNvPr id="5" name="Picture 4">
            <a:extLst>
              <a:ext uri="{FF2B5EF4-FFF2-40B4-BE49-F238E27FC236}">
                <a16:creationId xmlns:a16="http://schemas.microsoft.com/office/drawing/2014/main" id="{B98F9383-FBCD-97C3-BFA8-C7D3ABE6758F}"/>
              </a:ext>
            </a:extLst>
          </p:cNvPr>
          <p:cNvPicPr>
            <a:picLocks noChangeAspect="1"/>
          </p:cNvPicPr>
          <p:nvPr/>
        </p:nvPicPr>
        <p:blipFill>
          <a:blip r:embed="rId4"/>
          <a:stretch>
            <a:fillRect/>
          </a:stretch>
        </p:blipFill>
        <p:spPr>
          <a:xfrm>
            <a:off x="0" y="1721504"/>
            <a:ext cx="4373775" cy="2335943"/>
          </a:xfrm>
          <a:prstGeom prst="rect">
            <a:avLst/>
          </a:prstGeom>
        </p:spPr>
      </p:pic>
      <p:sp>
        <p:nvSpPr>
          <p:cNvPr id="7" name="Text Placeholder 2">
            <a:extLst>
              <a:ext uri="{FF2B5EF4-FFF2-40B4-BE49-F238E27FC236}">
                <a16:creationId xmlns:a16="http://schemas.microsoft.com/office/drawing/2014/main" id="{810770F7-9BCA-3E9A-E611-D727DE5FB2BC}"/>
              </a:ext>
            </a:extLst>
          </p:cNvPr>
          <p:cNvSpPr>
            <a:spLocks noGrp="1"/>
          </p:cNvSpPr>
          <p:nvPr>
            <p:ph type="body" idx="1"/>
          </p:nvPr>
        </p:nvSpPr>
        <p:spPr>
          <a:xfrm>
            <a:off x="286148" y="3840089"/>
            <a:ext cx="3303996" cy="434715"/>
          </a:xfrm>
        </p:spPr>
        <p:txBody>
          <a:bodyPr>
            <a:normAutofit/>
          </a:bodyPr>
          <a:lstStyle/>
          <a:p>
            <a:pPr marL="146050" indent="0">
              <a:buNone/>
            </a:pPr>
            <a:r>
              <a:rPr lang="en-IN" dirty="0"/>
              <a:t>Predicted vs Labels for Positions</a:t>
            </a:r>
          </a:p>
        </p:txBody>
      </p:sp>
      <p:sp>
        <p:nvSpPr>
          <p:cNvPr id="8" name="Text Placeholder 2">
            <a:extLst>
              <a:ext uri="{FF2B5EF4-FFF2-40B4-BE49-F238E27FC236}">
                <a16:creationId xmlns:a16="http://schemas.microsoft.com/office/drawing/2014/main" id="{0C4E0C54-D574-2E2A-2C6E-494926FB2FF5}"/>
              </a:ext>
            </a:extLst>
          </p:cNvPr>
          <p:cNvSpPr txBox="1">
            <a:spLocks/>
          </p:cNvSpPr>
          <p:nvPr/>
        </p:nvSpPr>
        <p:spPr>
          <a:xfrm>
            <a:off x="5475552" y="2354392"/>
            <a:ext cx="3303996" cy="4347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gn="r">
              <a:buFont typeface="Lato"/>
              <a:buNone/>
            </a:pPr>
            <a:r>
              <a:rPr lang="en-IN" dirty="0"/>
              <a:t>Predicted vs Labels for Diameters</a:t>
            </a:r>
          </a:p>
        </p:txBody>
      </p:sp>
    </p:spTree>
    <p:extLst>
      <p:ext uri="{BB962C8B-B14F-4D97-AF65-F5344CB8AC3E}">
        <p14:creationId xmlns:p14="http://schemas.microsoft.com/office/powerpoint/2010/main" val="1722133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727650" y="1221214"/>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De-focus: All Diameters, 300</a:t>
            </a:r>
            <a:r>
              <a:rPr lang="en-US" sz="2800" dirty="0">
                <a:solidFill>
                  <a:sysClr val="windowText" lastClr="000000"/>
                </a:solidFill>
                <a:latin typeface="Lato" panose="020F0502020204030203" pitchFamily="34" charset="0"/>
                <a:ea typeface="Lato" panose="020F0502020204030203" pitchFamily="34" charset="0"/>
                <a:cs typeface="Lato" panose="020F0502020204030203" pitchFamily="34" charset="0"/>
              </a:rPr>
              <a:t> µm</a:t>
            </a:r>
            <a:r>
              <a:rPr lang="en" dirty="0"/>
              <a:t> range on both sides</a:t>
            </a:r>
            <a:endParaRPr dirty="0"/>
          </a:p>
        </p:txBody>
      </p:sp>
      <p:sp>
        <p:nvSpPr>
          <p:cNvPr id="4" name="Google Shape;131;p20">
            <a:extLst>
              <a:ext uri="{FF2B5EF4-FFF2-40B4-BE49-F238E27FC236}">
                <a16:creationId xmlns:a16="http://schemas.microsoft.com/office/drawing/2014/main" id="{7F974E1F-EEEA-AFE0-FCDC-4F911F1C4762}"/>
              </a:ext>
            </a:extLst>
          </p:cNvPr>
          <p:cNvSpPr txBox="1">
            <a:spLocks noGrp="1"/>
          </p:cNvSpPr>
          <p:nvPr>
            <p:ph type="body" idx="1"/>
          </p:nvPr>
        </p:nvSpPr>
        <p:spPr>
          <a:xfrm>
            <a:off x="727650" y="1628996"/>
            <a:ext cx="7688700" cy="3415193"/>
          </a:xfrm>
          <a:prstGeom prst="rect">
            <a:avLst/>
          </a:prstGeom>
        </p:spPr>
        <p:txBody>
          <a:bodyPr spcFirstLastPara="1" wrap="square" lIns="91425" tIns="91425" rIns="91425" bIns="91425" anchor="t" anchorCtr="0">
            <a:normAutofit fontScale="92500" lnSpcReduction="20000"/>
          </a:bodyPr>
          <a:lstStyle/>
          <a:p>
            <a:pPr indent="-330200">
              <a:spcBef>
                <a:spcPts val="1200"/>
              </a:spcBef>
              <a:buSzPts val="1600"/>
            </a:pPr>
            <a:r>
              <a:rPr lang="en-US" sz="1600" dirty="0"/>
              <a:t>This is the model that used maximum data while training. It was able to handle two target variables (diameter and position) and large datasets of 30000+ images</a:t>
            </a:r>
          </a:p>
          <a:p>
            <a:pPr marL="457200" lvl="0" indent="-330200" algn="l" rtl="0">
              <a:spcBef>
                <a:spcPts val="1200"/>
              </a:spcBef>
              <a:spcAft>
                <a:spcPts val="0"/>
              </a:spcAft>
              <a:buSzPts val="1600"/>
              <a:buChar char="●"/>
            </a:pPr>
            <a:r>
              <a:rPr lang="en-US" sz="1600" dirty="0"/>
              <a:t>Model is able to distinguish between droplets at the same distance from focus on opposite sides.</a:t>
            </a:r>
          </a:p>
          <a:p>
            <a:pPr marL="457200" lvl="0" indent="-330200" algn="l" rtl="0">
              <a:spcBef>
                <a:spcPts val="1200"/>
              </a:spcBef>
              <a:spcAft>
                <a:spcPts val="0"/>
              </a:spcAft>
              <a:buSzPts val="1600"/>
              <a:buChar char="●"/>
            </a:pPr>
            <a:r>
              <a:rPr lang="en-US" sz="1600" dirty="0"/>
              <a:t>While testing, the average time taken by the model to process one raw image was 0.691375 seconds, this is significantly faster compared to the lab system that took around 1 minute per image.</a:t>
            </a:r>
          </a:p>
          <a:p>
            <a:pPr marL="457200" lvl="0" indent="-330200" algn="l" rtl="0">
              <a:spcBef>
                <a:spcPts val="1200"/>
              </a:spcBef>
              <a:spcAft>
                <a:spcPts val="0"/>
              </a:spcAft>
              <a:buSzPts val="1600"/>
              <a:buChar char="●"/>
            </a:pPr>
            <a:r>
              <a:rPr lang="en-US" sz="1600" dirty="0"/>
              <a:t>The accuracy values are also better than the results from the current system at lab, where the diameter values were predicted with an error of 5%, compared to the CNN model that has a mere 0.685% mean percentage error, which is an 86.3% improvement in accuracy.</a:t>
            </a:r>
          </a:p>
        </p:txBody>
      </p:sp>
    </p:spTree>
    <p:extLst>
      <p:ext uri="{BB962C8B-B14F-4D97-AF65-F5344CB8AC3E}">
        <p14:creationId xmlns:p14="http://schemas.microsoft.com/office/powerpoint/2010/main" val="2108974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6"/>
          <p:cNvPicPr preferRelativeResize="0"/>
          <p:nvPr/>
        </p:nvPicPr>
        <p:blipFill>
          <a:blip r:embed="rId3">
            <a:alphaModFix/>
          </a:blip>
          <a:stretch>
            <a:fillRect/>
          </a:stretch>
        </p:blipFill>
        <p:spPr>
          <a:xfrm>
            <a:off x="0" y="0"/>
            <a:ext cx="4815304" cy="2571751"/>
          </a:xfrm>
          <a:prstGeom prst="rect">
            <a:avLst/>
          </a:prstGeom>
          <a:noFill/>
          <a:ln>
            <a:noFill/>
          </a:ln>
        </p:spPr>
      </p:pic>
      <p:pic>
        <p:nvPicPr>
          <p:cNvPr id="205" name="Google Shape;205;p26"/>
          <p:cNvPicPr preferRelativeResize="0"/>
          <p:nvPr/>
        </p:nvPicPr>
        <p:blipFill>
          <a:blip r:embed="rId4">
            <a:alphaModFix/>
          </a:blip>
          <a:stretch>
            <a:fillRect/>
          </a:stretch>
        </p:blipFill>
        <p:spPr>
          <a:xfrm>
            <a:off x="4094307" y="2446580"/>
            <a:ext cx="5049693" cy="2696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outputs</a:t>
            </a:r>
            <a:endParaRPr/>
          </a:p>
        </p:txBody>
      </p:sp>
      <p:pic>
        <p:nvPicPr>
          <p:cNvPr id="3" name="Picture 2">
            <a:extLst>
              <a:ext uri="{FF2B5EF4-FFF2-40B4-BE49-F238E27FC236}">
                <a16:creationId xmlns:a16="http://schemas.microsoft.com/office/drawing/2014/main" id="{21EC95B5-9F20-0AD5-C8C9-79809BF38F25}"/>
              </a:ext>
            </a:extLst>
          </p:cNvPr>
          <p:cNvPicPr>
            <a:picLocks noChangeAspect="1"/>
          </p:cNvPicPr>
          <p:nvPr/>
        </p:nvPicPr>
        <p:blipFill>
          <a:blip r:embed="rId3"/>
          <a:stretch>
            <a:fillRect/>
          </a:stretch>
        </p:blipFill>
        <p:spPr>
          <a:xfrm>
            <a:off x="310954" y="1760095"/>
            <a:ext cx="4031173" cy="3016705"/>
          </a:xfrm>
          <a:prstGeom prst="rect">
            <a:avLst/>
          </a:prstGeom>
        </p:spPr>
      </p:pic>
      <p:pic>
        <p:nvPicPr>
          <p:cNvPr id="5" name="Picture 4">
            <a:extLst>
              <a:ext uri="{FF2B5EF4-FFF2-40B4-BE49-F238E27FC236}">
                <a16:creationId xmlns:a16="http://schemas.microsoft.com/office/drawing/2014/main" id="{6CCCFF05-58D6-7CC2-EC4D-6F02472031C1}"/>
              </a:ext>
            </a:extLst>
          </p:cNvPr>
          <p:cNvPicPr>
            <a:picLocks noChangeAspect="1"/>
          </p:cNvPicPr>
          <p:nvPr/>
        </p:nvPicPr>
        <p:blipFill>
          <a:blip r:embed="rId4"/>
          <a:stretch>
            <a:fillRect/>
          </a:stretch>
        </p:blipFill>
        <p:spPr>
          <a:xfrm>
            <a:off x="4793123" y="1760095"/>
            <a:ext cx="4031173" cy="3016705"/>
          </a:xfrm>
          <a:prstGeom prst="rect">
            <a:avLst/>
          </a:prstGeom>
        </p:spPr>
      </p:pic>
      <p:sp>
        <p:nvSpPr>
          <p:cNvPr id="11" name="Google Shape;213;p27">
            <a:extLst>
              <a:ext uri="{FF2B5EF4-FFF2-40B4-BE49-F238E27FC236}">
                <a16:creationId xmlns:a16="http://schemas.microsoft.com/office/drawing/2014/main" id="{358E94E5-09CC-FBBB-3438-374FA48E9E39}"/>
              </a:ext>
            </a:extLst>
          </p:cNvPr>
          <p:cNvSpPr txBox="1"/>
          <p:nvPr/>
        </p:nvSpPr>
        <p:spPr>
          <a:xfrm>
            <a:off x="811311" y="4776800"/>
            <a:ext cx="361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200 </a:t>
            </a:r>
            <a:r>
              <a:rPr lang="en-US"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 diameter, </a:t>
            </a:r>
            <a:r>
              <a:rPr lang="en" dirty="0">
                <a:latin typeface="Lato"/>
                <a:ea typeface="Lato"/>
                <a:cs typeface="Lato"/>
                <a:sym typeface="Lato"/>
              </a:rPr>
              <a:t>180 </a:t>
            </a:r>
            <a:r>
              <a:rPr lang="en-US"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a:t>
            </a:r>
            <a:r>
              <a:rPr lang="en" dirty="0">
                <a:latin typeface="Lato"/>
                <a:ea typeface="Lato"/>
                <a:cs typeface="Lato"/>
                <a:sym typeface="Lato"/>
              </a:rPr>
              <a:t> from focus</a:t>
            </a:r>
            <a:endParaRPr dirty="0">
              <a:latin typeface="Lato"/>
              <a:ea typeface="Lato"/>
              <a:cs typeface="Lato"/>
              <a:sym typeface="Lato"/>
            </a:endParaRPr>
          </a:p>
        </p:txBody>
      </p:sp>
      <p:sp>
        <p:nvSpPr>
          <p:cNvPr id="12" name="Google Shape;214;p27">
            <a:extLst>
              <a:ext uri="{FF2B5EF4-FFF2-40B4-BE49-F238E27FC236}">
                <a16:creationId xmlns:a16="http://schemas.microsoft.com/office/drawing/2014/main" id="{19E370B1-B11F-48DC-56A4-A43F1A758AEB}"/>
              </a:ext>
            </a:extLst>
          </p:cNvPr>
          <p:cNvSpPr txBox="1"/>
          <p:nvPr/>
        </p:nvSpPr>
        <p:spPr>
          <a:xfrm>
            <a:off x="5056139" y="4776800"/>
            <a:ext cx="361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dirty="0">
                <a:latin typeface="Lato"/>
                <a:ea typeface="Lato"/>
                <a:cs typeface="Lato"/>
                <a:sym typeface="Lato"/>
              </a:rPr>
              <a:t>300 </a:t>
            </a:r>
            <a:r>
              <a:rPr lang="en-IN"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 diameter, </a:t>
            </a:r>
            <a:r>
              <a:rPr lang="en-IN" dirty="0">
                <a:latin typeface="Lato"/>
                <a:ea typeface="Lato"/>
                <a:cs typeface="Lato"/>
                <a:sym typeface="Lato"/>
              </a:rPr>
              <a:t>-274 </a:t>
            </a:r>
            <a:r>
              <a:rPr lang="en-IN"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a:t>
            </a:r>
            <a:r>
              <a:rPr lang="en-IN" dirty="0">
                <a:latin typeface="Lato"/>
                <a:ea typeface="Lato"/>
                <a:cs typeface="Lato"/>
                <a:sym typeface="Lato"/>
              </a:rPr>
              <a:t> from focus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044568-C402-DD9C-71F2-04B7EA625BC1}"/>
              </a:ext>
            </a:extLst>
          </p:cNvPr>
          <p:cNvSpPr/>
          <p:nvPr/>
        </p:nvSpPr>
        <p:spPr>
          <a:xfrm>
            <a:off x="667062" y="959370"/>
            <a:ext cx="876925" cy="502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D4540A2C-F518-BCB0-37EF-91B1AC8F4EC7}"/>
              </a:ext>
            </a:extLst>
          </p:cNvPr>
          <p:cNvPicPr>
            <a:picLocks noChangeAspect="1"/>
          </p:cNvPicPr>
          <p:nvPr/>
        </p:nvPicPr>
        <p:blipFill>
          <a:blip r:embed="rId2"/>
          <a:stretch>
            <a:fillRect/>
          </a:stretch>
        </p:blipFill>
        <p:spPr>
          <a:xfrm>
            <a:off x="1425591" y="75496"/>
            <a:ext cx="6292815" cy="4613615"/>
          </a:xfrm>
          <a:prstGeom prst="rect">
            <a:avLst/>
          </a:prstGeom>
        </p:spPr>
      </p:pic>
      <p:sp>
        <p:nvSpPr>
          <p:cNvPr id="7" name="Google Shape;223;p28">
            <a:extLst>
              <a:ext uri="{FF2B5EF4-FFF2-40B4-BE49-F238E27FC236}">
                <a16:creationId xmlns:a16="http://schemas.microsoft.com/office/drawing/2014/main" id="{95693210-C421-620C-84DE-615D32BBB27E}"/>
              </a:ext>
            </a:extLst>
          </p:cNvPr>
          <p:cNvSpPr txBox="1"/>
          <p:nvPr/>
        </p:nvSpPr>
        <p:spPr>
          <a:xfrm>
            <a:off x="2765698" y="4743300"/>
            <a:ext cx="361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Accuracy Metrics</a:t>
            </a:r>
            <a:endParaRPr dirty="0">
              <a:latin typeface="Lato"/>
              <a:ea typeface="Lato"/>
              <a:cs typeface="Lato"/>
              <a:sym typeface="Lato"/>
            </a:endParaRPr>
          </a:p>
        </p:txBody>
      </p:sp>
    </p:spTree>
    <p:extLst>
      <p:ext uri="{BB962C8B-B14F-4D97-AF65-F5344CB8AC3E}">
        <p14:creationId xmlns:p14="http://schemas.microsoft.com/office/powerpoint/2010/main" val="2155293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727650" y="1221214"/>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Real World Capabilities of the Models</a:t>
            </a:r>
            <a:endParaRPr dirty="0"/>
          </a:p>
        </p:txBody>
      </p:sp>
      <p:sp>
        <p:nvSpPr>
          <p:cNvPr id="4" name="Google Shape;131;p20">
            <a:extLst>
              <a:ext uri="{FF2B5EF4-FFF2-40B4-BE49-F238E27FC236}">
                <a16:creationId xmlns:a16="http://schemas.microsoft.com/office/drawing/2014/main" id="{7F974E1F-EEEA-AFE0-FCDC-4F911F1C4762}"/>
              </a:ext>
            </a:extLst>
          </p:cNvPr>
          <p:cNvSpPr txBox="1">
            <a:spLocks noGrp="1"/>
          </p:cNvSpPr>
          <p:nvPr>
            <p:ph type="body" idx="1"/>
          </p:nvPr>
        </p:nvSpPr>
        <p:spPr>
          <a:xfrm>
            <a:off x="727650" y="1628996"/>
            <a:ext cx="7688700" cy="3415193"/>
          </a:xfrm>
          <a:prstGeom prst="rect">
            <a:avLst/>
          </a:prstGeom>
        </p:spPr>
        <p:txBody>
          <a:bodyPr spcFirstLastPara="1" wrap="square" lIns="91425" tIns="91425" rIns="91425" bIns="91425" anchor="t" anchorCtr="0">
            <a:normAutofit/>
          </a:bodyPr>
          <a:lstStyle/>
          <a:p>
            <a:pPr indent="-330200">
              <a:spcBef>
                <a:spcPts val="1200"/>
              </a:spcBef>
              <a:buSzPts val="1600"/>
            </a:pPr>
            <a:r>
              <a:rPr lang="en-US" sz="1600" dirty="0"/>
              <a:t>The data from the lab consists of only droplets belonging to the six diameter classes. </a:t>
            </a:r>
          </a:p>
          <a:p>
            <a:pPr indent="-330200">
              <a:spcBef>
                <a:spcPts val="1200"/>
              </a:spcBef>
              <a:buSzPts val="1600"/>
            </a:pPr>
            <a:r>
              <a:rPr lang="en-US" sz="1600" dirty="0"/>
              <a:t>In the real world, the model may encounter droplets of any size without any prior information regarding the data. </a:t>
            </a:r>
          </a:p>
          <a:p>
            <a:pPr indent="-330200">
              <a:spcBef>
                <a:spcPts val="1200"/>
              </a:spcBef>
              <a:buSzPts val="1600"/>
            </a:pPr>
            <a:r>
              <a:rPr lang="en-US" sz="1600" dirty="0"/>
              <a:t>To examine the capabilities of the model to predict intermediate values correctly, training was done after removing a class from the dataset and testing the model with data from the removed class.</a:t>
            </a:r>
          </a:p>
        </p:txBody>
      </p:sp>
    </p:spTree>
    <p:extLst>
      <p:ext uri="{BB962C8B-B14F-4D97-AF65-F5344CB8AC3E}">
        <p14:creationId xmlns:p14="http://schemas.microsoft.com/office/powerpoint/2010/main" val="480869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Focused: Without 100 µm and 200 µm</a:t>
            </a:r>
            <a:endParaRPr dirty="0"/>
          </a:p>
        </p:txBody>
      </p:sp>
      <p:sp>
        <p:nvSpPr>
          <p:cNvPr id="15" name="Google Shape;184;p23">
            <a:extLst>
              <a:ext uri="{FF2B5EF4-FFF2-40B4-BE49-F238E27FC236}">
                <a16:creationId xmlns:a16="http://schemas.microsoft.com/office/drawing/2014/main" id="{38CAE17B-BDDA-68DF-22E0-4819F14EC3A1}"/>
              </a:ext>
            </a:extLst>
          </p:cNvPr>
          <p:cNvSpPr txBox="1"/>
          <p:nvPr/>
        </p:nvSpPr>
        <p:spPr>
          <a:xfrm>
            <a:off x="6159901" y="2191152"/>
            <a:ext cx="28677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dirty="0">
                <a:latin typeface="Lato"/>
                <a:ea typeface="Lato"/>
                <a:cs typeface="Lato"/>
                <a:sym typeface="Lato"/>
              </a:rPr>
              <a:t>Distribution of predicted diameters of 200 </a:t>
            </a:r>
            <a:r>
              <a:rPr lang="en-US"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a:t>
            </a:r>
            <a:r>
              <a:rPr lang="en" dirty="0">
                <a:latin typeface="Lato"/>
                <a:ea typeface="Lato"/>
                <a:cs typeface="Lato"/>
                <a:sym typeface="Lato"/>
              </a:rPr>
              <a:t> droplets</a:t>
            </a:r>
            <a:endParaRPr dirty="0">
              <a:latin typeface="Lato"/>
              <a:ea typeface="Lato"/>
              <a:cs typeface="Lato"/>
              <a:sym typeface="Lato"/>
            </a:endParaRPr>
          </a:p>
        </p:txBody>
      </p:sp>
      <p:pic>
        <p:nvPicPr>
          <p:cNvPr id="16" name="Google Shape;161;p20">
            <a:extLst>
              <a:ext uri="{FF2B5EF4-FFF2-40B4-BE49-F238E27FC236}">
                <a16:creationId xmlns:a16="http://schemas.microsoft.com/office/drawing/2014/main" id="{EB24C655-969B-AA9D-7AA2-E1A06D9C46ED}"/>
              </a:ext>
            </a:extLst>
          </p:cNvPr>
          <p:cNvPicPr preferRelativeResize="0"/>
          <p:nvPr/>
        </p:nvPicPr>
        <p:blipFill>
          <a:blip r:embed="rId3">
            <a:alphaModFix/>
          </a:blip>
          <a:stretch>
            <a:fillRect/>
          </a:stretch>
        </p:blipFill>
        <p:spPr>
          <a:xfrm>
            <a:off x="0" y="1765189"/>
            <a:ext cx="4619625" cy="2524125"/>
          </a:xfrm>
          <a:prstGeom prst="rect">
            <a:avLst/>
          </a:prstGeom>
          <a:noFill/>
          <a:ln>
            <a:noFill/>
          </a:ln>
        </p:spPr>
      </p:pic>
      <p:sp>
        <p:nvSpPr>
          <p:cNvPr id="17" name="Google Shape;162;p20">
            <a:extLst>
              <a:ext uri="{FF2B5EF4-FFF2-40B4-BE49-F238E27FC236}">
                <a16:creationId xmlns:a16="http://schemas.microsoft.com/office/drawing/2014/main" id="{246EEF9D-6029-D559-9461-1601AA6768CF}"/>
              </a:ext>
            </a:extLst>
          </p:cNvPr>
          <p:cNvSpPr txBox="1"/>
          <p:nvPr/>
        </p:nvSpPr>
        <p:spPr>
          <a:xfrm>
            <a:off x="0" y="4120253"/>
            <a:ext cx="2867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Distribution of predicted diameters of 100 </a:t>
            </a:r>
            <a:r>
              <a:rPr lang="en-US"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a:t>
            </a:r>
            <a:r>
              <a:rPr lang="en" dirty="0">
                <a:latin typeface="Lato"/>
                <a:ea typeface="Lato"/>
                <a:cs typeface="Lato"/>
                <a:sym typeface="Lato"/>
              </a:rPr>
              <a:t> droplets</a:t>
            </a:r>
            <a:endParaRPr dirty="0">
              <a:latin typeface="Lato"/>
              <a:ea typeface="Lato"/>
              <a:cs typeface="Lato"/>
              <a:sym typeface="Lato"/>
            </a:endParaRPr>
          </a:p>
        </p:txBody>
      </p:sp>
      <p:pic>
        <p:nvPicPr>
          <p:cNvPr id="18" name="Google Shape;183;p23">
            <a:extLst>
              <a:ext uri="{FF2B5EF4-FFF2-40B4-BE49-F238E27FC236}">
                <a16:creationId xmlns:a16="http://schemas.microsoft.com/office/drawing/2014/main" id="{29F44D00-70C8-4126-8DCB-BAEBFDE1454E}"/>
              </a:ext>
            </a:extLst>
          </p:cNvPr>
          <p:cNvPicPr preferRelativeResize="0"/>
          <p:nvPr/>
        </p:nvPicPr>
        <p:blipFill>
          <a:blip r:embed="rId4">
            <a:alphaModFix/>
          </a:blip>
          <a:stretch>
            <a:fillRect/>
          </a:stretch>
        </p:blipFill>
        <p:spPr>
          <a:xfrm>
            <a:off x="4621550" y="2746607"/>
            <a:ext cx="4522440" cy="23968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100" name="Google Shape;100;p15"/>
          <p:cNvSpPr txBox="1">
            <a:spLocks noGrp="1"/>
          </p:cNvSpPr>
          <p:nvPr>
            <p:ph type="body" idx="1"/>
          </p:nvPr>
        </p:nvSpPr>
        <p:spPr>
          <a:xfrm>
            <a:off x="729450" y="1853850"/>
            <a:ext cx="7688700" cy="3167100"/>
          </a:xfrm>
          <a:prstGeom prst="rect">
            <a:avLst/>
          </a:prstGeom>
        </p:spPr>
        <p:txBody>
          <a:bodyPr spcFirstLastPara="1" wrap="square" lIns="91425" tIns="91425" rIns="91425" bIns="91425" anchor="t" anchorCtr="0">
            <a:normAutofit lnSpcReduction="10000"/>
          </a:bodyPr>
          <a:lstStyle/>
          <a:p>
            <a:pPr marL="457200" lvl="0" indent="-317500" algn="l" rtl="0">
              <a:spcBef>
                <a:spcPts val="1200"/>
              </a:spcBef>
              <a:spcAft>
                <a:spcPts val="0"/>
              </a:spcAft>
              <a:buSzPts val="1400"/>
              <a:buChar char="●"/>
            </a:pPr>
            <a:r>
              <a:rPr lang="en" sz="1400" dirty="0"/>
              <a:t>Characterization of dense sprays remains one of the challenges of sprays diagnostics. Sizing of droplets has a broad range of applications such as sprays in internal combustion engines, pesticide sprays and hydroturbine aeration.  </a:t>
            </a:r>
            <a:endParaRPr sz="1400" dirty="0"/>
          </a:p>
          <a:p>
            <a:pPr marL="457200" lvl="0" indent="-317500" algn="l" rtl="0">
              <a:spcBef>
                <a:spcPts val="1000"/>
              </a:spcBef>
              <a:spcAft>
                <a:spcPts val="0"/>
              </a:spcAft>
              <a:buSzPts val="1400"/>
              <a:buChar char="●"/>
            </a:pPr>
            <a:r>
              <a:rPr lang="en" sz="1400" dirty="0"/>
              <a:t>Particle/Droplet Image Analysis (PDIA) or shadowgraphy is one such method that employs direct imaging and performs well in low-pressure sprays with droplet sizes of the order of 100 µm.  </a:t>
            </a:r>
            <a:endParaRPr sz="1400" dirty="0"/>
          </a:p>
          <a:p>
            <a:pPr marL="457200" lvl="0" indent="-317500" algn="l" rtl="0">
              <a:spcBef>
                <a:spcPts val="1200"/>
              </a:spcBef>
              <a:spcAft>
                <a:spcPts val="0"/>
              </a:spcAft>
              <a:buSzPts val="1400"/>
              <a:buChar char="●"/>
            </a:pPr>
            <a:r>
              <a:rPr lang="en" sz="1400" dirty="0"/>
              <a:t>Shadowgraphy employs conventional image processing for droplet sizing that can be time consuming, and the steps involved are computationally intense. </a:t>
            </a:r>
            <a:endParaRPr sz="1400" dirty="0"/>
          </a:p>
          <a:p>
            <a:pPr marL="457200" lvl="0" indent="-317500" algn="l" rtl="0">
              <a:spcBef>
                <a:spcPts val="1200"/>
              </a:spcBef>
              <a:spcAft>
                <a:spcPts val="1000"/>
              </a:spcAft>
              <a:buSzPts val="1400"/>
              <a:buChar char="●"/>
            </a:pPr>
            <a:r>
              <a:rPr lang="en" sz="1400" dirty="0"/>
              <a:t>Employment on CNNs along with shadowgraphy could yield fast and accurate results in droplet characterization.</a:t>
            </a:r>
            <a:endParaRPr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Defocused: Without 100 µm and 200 µm</a:t>
            </a:r>
            <a:endParaRPr dirty="0"/>
          </a:p>
        </p:txBody>
      </p:sp>
      <p:sp>
        <p:nvSpPr>
          <p:cNvPr id="15" name="Google Shape;184;p23">
            <a:extLst>
              <a:ext uri="{FF2B5EF4-FFF2-40B4-BE49-F238E27FC236}">
                <a16:creationId xmlns:a16="http://schemas.microsoft.com/office/drawing/2014/main" id="{38CAE17B-BDDA-68DF-22E0-4819F14EC3A1}"/>
              </a:ext>
            </a:extLst>
          </p:cNvPr>
          <p:cNvSpPr txBox="1"/>
          <p:nvPr/>
        </p:nvSpPr>
        <p:spPr>
          <a:xfrm>
            <a:off x="6159901" y="2191152"/>
            <a:ext cx="28677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dirty="0">
                <a:latin typeface="Lato"/>
                <a:ea typeface="Lato"/>
                <a:cs typeface="Lato"/>
                <a:sym typeface="Lato"/>
              </a:rPr>
              <a:t>Distribution of predicted diameters of 200 </a:t>
            </a:r>
            <a:r>
              <a:rPr lang="en-US"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a:t>
            </a:r>
            <a:r>
              <a:rPr lang="en" dirty="0">
                <a:latin typeface="Lato"/>
                <a:ea typeface="Lato"/>
                <a:cs typeface="Lato"/>
                <a:sym typeface="Lato"/>
              </a:rPr>
              <a:t> droplets</a:t>
            </a:r>
            <a:endParaRPr dirty="0">
              <a:latin typeface="Lato"/>
              <a:ea typeface="Lato"/>
              <a:cs typeface="Lato"/>
              <a:sym typeface="Lato"/>
            </a:endParaRPr>
          </a:p>
        </p:txBody>
      </p:sp>
      <p:sp>
        <p:nvSpPr>
          <p:cNvPr id="17" name="Google Shape;162;p20">
            <a:extLst>
              <a:ext uri="{FF2B5EF4-FFF2-40B4-BE49-F238E27FC236}">
                <a16:creationId xmlns:a16="http://schemas.microsoft.com/office/drawing/2014/main" id="{246EEF9D-6029-D559-9461-1601AA6768CF}"/>
              </a:ext>
            </a:extLst>
          </p:cNvPr>
          <p:cNvSpPr txBox="1"/>
          <p:nvPr/>
        </p:nvSpPr>
        <p:spPr>
          <a:xfrm>
            <a:off x="0" y="4120253"/>
            <a:ext cx="2867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Distribution of predicted diameters of 100 </a:t>
            </a:r>
            <a:r>
              <a:rPr lang="en-US" sz="1400" dirty="0">
                <a:solidFill>
                  <a:sysClr val="windowText" lastClr="000000"/>
                </a:solidFill>
                <a:latin typeface="Lato" panose="020F0502020204030203" pitchFamily="34" charset="0"/>
                <a:ea typeface="Lato" panose="020F0502020204030203" pitchFamily="34" charset="0"/>
                <a:cs typeface="Lato" panose="020F0502020204030203" pitchFamily="34" charset="0"/>
              </a:rPr>
              <a:t>µm</a:t>
            </a:r>
            <a:r>
              <a:rPr lang="en" dirty="0">
                <a:latin typeface="Lato"/>
                <a:ea typeface="Lato"/>
                <a:cs typeface="Lato"/>
                <a:sym typeface="Lato"/>
              </a:rPr>
              <a:t> droplets</a:t>
            </a:r>
            <a:endParaRPr dirty="0">
              <a:latin typeface="Lato"/>
              <a:ea typeface="Lato"/>
              <a:cs typeface="Lato"/>
              <a:sym typeface="Lato"/>
            </a:endParaRPr>
          </a:p>
        </p:txBody>
      </p:sp>
      <p:pic>
        <p:nvPicPr>
          <p:cNvPr id="7" name="Google Shape;236;p30">
            <a:extLst>
              <a:ext uri="{FF2B5EF4-FFF2-40B4-BE49-F238E27FC236}">
                <a16:creationId xmlns:a16="http://schemas.microsoft.com/office/drawing/2014/main" id="{79D42521-527D-2F12-9FE1-7891F5A8E623}"/>
              </a:ext>
            </a:extLst>
          </p:cNvPr>
          <p:cNvPicPr preferRelativeResize="0"/>
          <p:nvPr/>
        </p:nvPicPr>
        <p:blipFill>
          <a:blip r:embed="rId3">
            <a:alphaModFix/>
          </a:blip>
          <a:stretch>
            <a:fillRect/>
          </a:stretch>
        </p:blipFill>
        <p:spPr>
          <a:xfrm>
            <a:off x="4572000" y="2705723"/>
            <a:ext cx="4572000" cy="2437777"/>
          </a:xfrm>
          <a:prstGeom prst="rect">
            <a:avLst/>
          </a:prstGeom>
          <a:noFill/>
          <a:ln>
            <a:noFill/>
          </a:ln>
        </p:spPr>
      </p:pic>
      <p:pic>
        <p:nvPicPr>
          <p:cNvPr id="8" name="Google Shape;259;p33">
            <a:extLst>
              <a:ext uri="{FF2B5EF4-FFF2-40B4-BE49-F238E27FC236}">
                <a16:creationId xmlns:a16="http://schemas.microsoft.com/office/drawing/2014/main" id="{04ACB79F-D93C-9CCE-348D-B35862519038}"/>
              </a:ext>
            </a:extLst>
          </p:cNvPr>
          <p:cNvPicPr preferRelativeResize="0"/>
          <p:nvPr/>
        </p:nvPicPr>
        <p:blipFill>
          <a:blip r:embed="rId4">
            <a:alphaModFix/>
          </a:blip>
          <a:stretch>
            <a:fillRect/>
          </a:stretch>
        </p:blipFill>
        <p:spPr>
          <a:xfrm>
            <a:off x="0" y="1691378"/>
            <a:ext cx="4500300" cy="2428875"/>
          </a:xfrm>
          <a:prstGeom prst="rect">
            <a:avLst/>
          </a:prstGeom>
          <a:noFill/>
          <a:ln>
            <a:noFill/>
          </a:ln>
        </p:spPr>
      </p:pic>
    </p:spTree>
    <p:extLst>
      <p:ext uri="{BB962C8B-B14F-4D97-AF65-F5344CB8AC3E}">
        <p14:creationId xmlns:p14="http://schemas.microsoft.com/office/powerpoint/2010/main" val="2757738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Limitations &amp; Proposals</a:t>
            </a:r>
            <a:endParaRPr dirty="0"/>
          </a:p>
        </p:txBody>
      </p:sp>
      <p:sp>
        <p:nvSpPr>
          <p:cNvPr id="131" name="Google Shape;131;p20"/>
          <p:cNvSpPr txBox="1">
            <a:spLocks noGrp="1"/>
          </p:cNvSpPr>
          <p:nvPr>
            <p:ph type="body" idx="1"/>
          </p:nvPr>
        </p:nvSpPr>
        <p:spPr>
          <a:xfrm>
            <a:off x="729450" y="1853850"/>
            <a:ext cx="7688700" cy="3167100"/>
          </a:xfrm>
          <a:prstGeom prst="rect">
            <a:avLst/>
          </a:prstGeom>
        </p:spPr>
        <p:txBody>
          <a:bodyPr spcFirstLastPara="1" wrap="square" lIns="91425" tIns="91425" rIns="91425" bIns="91425" anchor="t" anchorCtr="0">
            <a:normAutofit/>
          </a:bodyPr>
          <a:lstStyle/>
          <a:p>
            <a:pPr marL="457200" lvl="0" indent="-330200" algn="l" rtl="0">
              <a:spcBef>
                <a:spcPts val="1200"/>
              </a:spcBef>
              <a:spcAft>
                <a:spcPts val="0"/>
              </a:spcAft>
              <a:buSzPts val="1600"/>
              <a:buChar char="●"/>
            </a:pPr>
            <a:r>
              <a:rPr lang="en-US" sz="1600" dirty="0"/>
              <a:t>If a model that was trained within set range ( [-300, 300] in this case) encounters a droplet outside the range, it will predict a value that falls within its operating range. This is a limitation of the model.</a:t>
            </a:r>
            <a:r>
              <a:rPr lang="en" sz="1600" dirty="0"/>
              <a:t> </a:t>
            </a:r>
          </a:p>
          <a:p>
            <a:pPr marL="457200" lvl="0" indent="-330200" algn="l" rtl="0">
              <a:spcBef>
                <a:spcPts val="1200"/>
              </a:spcBef>
              <a:spcAft>
                <a:spcPts val="0"/>
              </a:spcAft>
              <a:buSzPts val="1600"/>
              <a:buChar char="●"/>
            </a:pPr>
            <a:r>
              <a:rPr lang="en-US" sz="1600" dirty="0"/>
              <a:t>Realistically, it is not possible to train a model that can give an infinite range of outputs. So the only way to tackle this issue is to filter out droplets that fall well outside the range before feeding them into the CNN model. </a:t>
            </a:r>
          </a:p>
          <a:p>
            <a:pPr marL="457200" lvl="0" indent="-330200" algn="l" rtl="0">
              <a:spcBef>
                <a:spcPts val="1200"/>
              </a:spcBef>
              <a:spcAft>
                <a:spcPts val="0"/>
              </a:spcAft>
              <a:buSzPts val="1600"/>
              <a:buChar char="●"/>
            </a:pPr>
            <a:r>
              <a:rPr lang="en-US" sz="1600" dirty="0"/>
              <a:t>This can be done bye filtering data that is blurred beyond a point. This requirement also aligns with the requirement to clean the data by removing blurry droplets before processing.</a:t>
            </a:r>
            <a:endParaRPr sz="1600" dirty="0"/>
          </a:p>
        </p:txBody>
      </p:sp>
    </p:spTree>
    <p:extLst>
      <p:ext uri="{BB962C8B-B14F-4D97-AF65-F5344CB8AC3E}">
        <p14:creationId xmlns:p14="http://schemas.microsoft.com/office/powerpoint/2010/main" val="2932648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Blurriness Measurement</a:t>
            </a:r>
            <a:endParaRPr dirty="0"/>
          </a:p>
        </p:txBody>
      </p:sp>
      <p:sp>
        <p:nvSpPr>
          <p:cNvPr id="131" name="Google Shape;131;p20"/>
          <p:cNvSpPr txBox="1">
            <a:spLocks noGrp="1"/>
          </p:cNvSpPr>
          <p:nvPr>
            <p:ph type="body" idx="1"/>
          </p:nvPr>
        </p:nvSpPr>
        <p:spPr>
          <a:xfrm>
            <a:off x="729450" y="1853850"/>
            <a:ext cx="7688700" cy="3167100"/>
          </a:xfrm>
          <a:prstGeom prst="rect">
            <a:avLst/>
          </a:prstGeom>
        </p:spPr>
        <p:txBody>
          <a:bodyPr spcFirstLastPara="1" wrap="square" lIns="91425" tIns="91425" rIns="91425" bIns="91425" anchor="t" anchorCtr="0">
            <a:normAutofit fontScale="92500"/>
          </a:bodyPr>
          <a:lstStyle/>
          <a:p>
            <a:pPr marL="457200" lvl="0" indent="-330200" algn="l" rtl="0">
              <a:spcBef>
                <a:spcPts val="1200"/>
              </a:spcBef>
              <a:spcAft>
                <a:spcPts val="0"/>
              </a:spcAft>
              <a:buSzPts val="1600"/>
              <a:buChar char="●"/>
            </a:pPr>
            <a:r>
              <a:rPr lang="en-US" sz="1600" dirty="0"/>
              <a:t>For each of the diameter classes, the average blurriness values vs distance from the focal plane was plotted.</a:t>
            </a:r>
          </a:p>
          <a:p>
            <a:pPr marL="457200" lvl="0" indent="-330200" algn="l" rtl="0">
              <a:spcBef>
                <a:spcPts val="1200"/>
              </a:spcBef>
              <a:spcAft>
                <a:spcPts val="0"/>
              </a:spcAft>
              <a:buSzPts val="1600"/>
              <a:buChar char="●"/>
            </a:pPr>
            <a:r>
              <a:rPr lang="en-US" sz="1600" dirty="0"/>
              <a:t>Average blurriness for an image was calculated by taking the mean of the blurriness values of the individual droplets in the image. The value of blurriness is a measure of how unfocused the image. The higher this value, the more focused the image is..</a:t>
            </a:r>
          </a:p>
          <a:p>
            <a:pPr marL="457200" lvl="0" indent="-330200" algn="l" rtl="0">
              <a:spcBef>
                <a:spcPts val="1200"/>
              </a:spcBef>
              <a:spcAft>
                <a:spcPts val="0"/>
              </a:spcAft>
              <a:buSzPts val="1600"/>
              <a:buChar char="●"/>
            </a:pPr>
            <a:r>
              <a:rPr lang="en-US" sz="1600" dirty="0"/>
              <a:t>There is a rise in this value around certain distances. In future work, this feature may be used to filter out droplets that are too out of focus, although the distinction is very subtle in 300 and almost non-existent for 400 diameter droplets.</a:t>
            </a:r>
            <a:endParaRPr sz="1600" dirty="0"/>
          </a:p>
        </p:txBody>
      </p:sp>
    </p:spTree>
    <p:extLst>
      <p:ext uri="{BB962C8B-B14F-4D97-AF65-F5344CB8AC3E}">
        <p14:creationId xmlns:p14="http://schemas.microsoft.com/office/powerpoint/2010/main" val="382640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Summary</a:t>
            </a:r>
            <a:endParaRPr dirty="0"/>
          </a:p>
        </p:txBody>
      </p:sp>
      <p:sp>
        <p:nvSpPr>
          <p:cNvPr id="131" name="Google Shape;131;p20"/>
          <p:cNvSpPr txBox="1">
            <a:spLocks noGrp="1"/>
          </p:cNvSpPr>
          <p:nvPr>
            <p:ph type="body" idx="1"/>
          </p:nvPr>
        </p:nvSpPr>
        <p:spPr>
          <a:xfrm>
            <a:off x="727650" y="1706101"/>
            <a:ext cx="7688700" cy="3167100"/>
          </a:xfrm>
          <a:prstGeom prst="rect">
            <a:avLst/>
          </a:prstGeom>
        </p:spPr>
        <p:txBody>
          <a:bodyPr spcFirstLastPara="1" wrap="square" lIns="91425" tIns="91425" rIns="91425" bIns="91425" anchor="t" anchorCtr="0">
            <a:normAutofit fontScale="70000" lnSpcReduction="20000"/>
          </a:bodyPr>
          <a:lstStyle/>
          <a:p>
            <a:pPr marL="457200" lvl="0" indent="-330200" algn="l" rtl="0">
              <a:spcBef>
                <a:spcPts val="1200"/>
              </a:spcBef>
              <a:spcAft>
                <a:spcPts val="0"/>
              </a:spcAft>
              <a:buSzPts val="1600"/>
              <a:buChar char="●"/>
            </a:pPr>
            <a:r>
              <a:rPr lang="en-US" sz="1600" dirty="0"/>
              <a:t>The image processing approach based on detecting circular shapes in an image was found to perform very well in the case of focused droplets.</a:t>
            </a:r>
          </a:p>
          <a:p>
            <a:pPr marL="457200" lvl="0" indent="-330200" algn="l" rtl="0">
              <a:spcBef>
                <a:spcPts val="1200"/>
              </a:spcBef>
              <a:spcAft>
                <a:spcPts val="0"/>
              </a:spcAft>
              <a:buSzPts val="1600"/>
              <a:buChar char="●"/>
            </a:pPr>
            <a:r>
              <a:rPr lang="en-US" sz="1600" dirty="0"/>
              <a:t>The CNN-based approach also worked very well on the focused droplets, but a machine-learning based approach is unnecessary as the features were very simple to extract.</a:t>
            </a:r>
          </a:p>
          <a:p>
            <a:pPr marL="457200" lvl="0" indent="-330200" algn="l" rtl="0">
              <a:spcBef>
                <a:spcPts val="1200"/>
              </a:spcBef>
              <a:spcAft>
                <a:spcPts val="0"/>
              </a:spcAft>
              <a:buSzPts val="1600"/>
              <a:buChar char="●"/>
            </a:pPr>
            <a:r>
              <a:rPr lang="en-US" sz="1600" dirty="0"/>
              <a:t>In case of the defocused data, the CNN model was able to predict the diameter values within 0.685% of the real values, compared to the system at lab which has an error of 5%, which is an 85.3% improvement.</a:t>
            </a:r>
          </a:p>
          <a:p>
            <a:pPr marL="457200" lvl="0" indent="-330200" algn="l" rtl="0">
              <a:spcBef>
                <a:spcPts val="1200"/>
              </a:spcBef>
              <a:spcAft>
                <a:spcPts val="0"/>
              </a:spcAft>
              <a:buSzPts val="1600"/>
              <a:buChar char="●"/>
            </a:pPr>
            <a:r>
              <a:rPr lang="en-US" sz="1600" dirty="0"/>
              <a:t>The model also predicted the position values within 20% of the real values, which is a useful advancement in measurement of depth of field.</a:t>
            </a:r>
          </a:p>
          <a:p>
            <a:pPr marL="457200" lvl="0" indent="-330200" algn="l" rtl="0">
              <a:spcBef>
                <a:spcPts val="1200"/>
              </a:spcBef>
              <a:spcAft>
                <a:spcPts val="0"/>
              </a:spcAft>
              <a:buSzPts val="1600"/>
              <a:buChar char="●"/>
            </a:pPr>
            <a:r>
              <a:rPr lang="en-US" sz="1600" dirty="0"/>
              <a:t>he model was also found to significantly faster, with each image taking around 0.69s to process on an average, in contrast to the current system in place, which takes around 1 min per image.</a:t>
            </a:r>
          </a:p>
          <a:p>
            <a:pPr marL="457200" lvl="0" indent="-330200" algn="l" rtl="0">
              <a:spcBef>
                <a:spcPts val="1200"/>
              </a:spcBef>
              <a:spcAft>
                <a:spcPts val="0"/>
              </a:spcAft>
              <a:buSzPts val="1600"/>
              <a:buChar char="●"/>
            </a:pPr>
            <a:r>
              <a:rPr lang="en-US" sz="1600" dirty="0"/>
              <a:t>To test the real world capabilities of the models, they were tested with intermediate values and it was found that although the predictions were within the expected range, there was much room for improvement of accuracy.</a:t>
            </a:r>
          </a:p>
          <a:p>
            <a:pPr marL="457200" lvl="0" indent="-330200" algn="l" rtl="0">
              <a:spcBef>
                <a:spcPts val="1200"/>
              </a:spcBef>
              <a:spcAft>
                <a:spcPts val="0"/>
              </a:spcAft>
              <a:buSzPts val="1600"/>
              <a:buChar char="●"/>
            </a:pPr>
            <a:endParaRPr sz="1600" dirty="0"/>
          </a:p>
        </p:txBody>
      </p:sp>
    </p:spTree>
    <p:extLst>
      <p:ext uri="{BB962C8B-B14F-4D97-AF65-F5344CB8AC3E}">
        <p14:creationId xmlns:p14="http://schemas.microsoft.com/office/powerpoint/2010/main" val="2151129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Scope for Future Work</a:t>
            </a:r>
            <a:endParaRPr dirty="0"/>
          </a:p>
        </p:txBody>
      </p:sp>
      <p:sp>
        <p:nvSpPr>
          <p:cNvPr id="131" name="Google Shape;131;p20"/>
          <p:cNvSpPr txBox="1">
            <a:spLocks noGrp="1"/>
          </p:cNvSpPr>
          <p:nvPr>
            <p:ph type="body" idx="1"/>
          </p:nvPr>
        </p:nvSpPr>
        <p:spPr>
          <a:xfrm>
            <a:off x="727650" y="1706101"/>
            <a:ext cx="7688700" cy="3167100"/>
          </a:xfrm>
          <a:prstGeom prst="rect">
            <a:avLst/>
          </a:prstGeom>
        </p:spPr>
        <p:txBody>
          <a:bodyPr spcFirstLastPara="1" wrap="square" lIns="91425" tIns="91425" rIns="91425" bIns="91425" anchor="t" anchorCtr="0">
            <a:normAutofit lnSpcReduction="10000"/>
          </a:bodyPr>
          <a:lstStyle/>
          <a:p>
            <a:pPr marL="457200" lvl="0" indent="-330200" algn="l" rtl="0">
              <a:spcBef>
                <a:spcPts val="1200"/>
              </a:spcBef>
              <a:spcAft>
                <a:spcPts val="0"/>
              </a:spcAft>
              <a:buSzPts val="1600"/>
              <a:buChar char="●"/>
            </a:pPr>
            <a:r>
              <a:rPr lang="en-US" sz="1600" dirty="0"/>
              <a:t>The work proves that CNN models are very capable of learning the features of droplet images.</a:t>
            </a:r>
          </a:p>
          <a:p>
            <a:pPr marL="457200" lvl="0" indent="-330200" algn="l" rtl="0">
              <a:spcBef>
                <a:spcPts val="1200"/>
              </a:spcBef>
              <a:spcAft>
                <a:spcPts val="0"/>
              </a:spcAft>
              <a:buSzPts val="1600"/>
              <a:buChar char="●"/>
            </a:pPr>
            <a:r>
              <a:rPr lang="en-US" sz="1600" dirty="0"/>
              <a:t>With a better model, finer tuning and some enhancements in the pre-processing steps, it is possible to significantly improve the ability to predict the size of real world droplets.</a:t>
            </a:r>
          </a:p>
          <a:p>
            <a:pPr marL="457200" lvl="0" indent="-330200" algn="l" rtl="0">
              <a:spcBef>
                <a:spcPts val="1200"/>
              </a:spcBef>
              <a:spcAft>
                <a:spcPts val="0"/>
              </a:spcAft>
              <a:buSzPts val="1600"/>
              <a:buChar char="●"/>
            </a:pPr>
            <a:r>
              <a:rPr lang="en-US" sz="1600" dirty="0"/>
              <a:t>It is possible to learn the blurriness features of the images and filter them out, with a combination of image processing and machine learning.</a:t>
            </a:r>
          </a:p>
          <a:p>
            <a:pPr marL="457200" lvl="0" indent="-330200" algn="l" rtl="0">
              <a:spcBef>
                <a:spcPts val="1200"/>
              </a:spcBef>
              <a:spcAft>
                <a:spcPts val="0"/>
              </a:spcAft>
              <a:buSzPts val="1600"/>
              <a:buChar char="●"/>
            </a:pPr>
            <a:r>
              <a:rPr lang="en-US" sz="1600" dirty="0"/>
              <a:t>A combination of these two improvements would result in a well-rounded system to calculate the parameters of a droplet from an image.</a:t>
            </a:r>
            <a:endParaRPr sz="1600" dirty="0"/>
          </a:p>
        </p:txBody>
      </p:sp>
    </p:spTree>
    <p:extLst>
      <p:ext uri="{BB962C8B-B14F-4D97-AF65-F5344CB8AC3E}">
        <p14:creationId xmlns:p14="http://schemas.microsoft.com/office/powerpoint/2010/main" val="4093876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idx="4294967295"/>
          </p:nvPr>
        </p:nvSpPr>
        <p:spPr>
          <a:xfrm>
            <a:off x="727800" y="1838400"/>
            <a:ext cx="7688400" cy="146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8500"/>
              <a:t>Thank You</a:t>
            </a:r>
            <a:endParaRPr sz="8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7650" y="681568"/>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Project Methodology</a:t>
            </a:r>
            <a:endParaRPr dirty="0"/>
          </a:p>
        </p:txBody>
      </p:sp>
      <p:graphicFrame>
        <p:nvGraphicFramePr>
          <p:cNvPr id="3" name="Diagram 2">
            <a:extLst>
              <a:ext uri="{FF2B5EF4-FFF2-40B4-BE49-F238E27FC236}">
                <a16:creationId xmlns:a16="http://schemas.microsoft.com/office/drawing/2014/main" id="{3A9B1280-8F7F-4535-8D1C-6F8406A7ED43}"/>
              </a:ext>
            </a:extLst>
          </p:cNvPr>
          <p:cNvGraphicFramePr/>
          <p:nvPr>
            <p:extLst>
              <p:ext uri="{D42A27DB-BD31-4B8C-83A1-F6EECF244321}">
                <p14:modId xmlns:p14="http://schemas.microsoft.com/office/powerpoint/2010/main" val="2902028462"/>
              </p:ext>
            </p:extLst>
          </p:nvPr>
        </p:nvGraphicFramePr>
        <p:xfrm>
          <a:off x="306091" y="1291720"/>
          <a:ext cx="8702997" cy="3407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Computer Vision Algorithms</a:t>
            </a:r>
            <a:endParaRPr dirty="0"/>
          </a:p>
        </p:txBody>
      </p:sp>
      <p:sp>
        <p:nvSpPr>
          <p:cNvPr id="111" name="Google Shape;111;p17"/>
          <p:cNvSpPr txBox="1">
            <a:spLocks noGrp="1"/>
          </p:cNvSpPr>
          <p:nvPr>
            <p:ph type="body" idx="1"/>
          </p:nvPr>
        </p:nvSpPr>
        <p:spPr>
          <a:xfrm>
            <a:off x="729450" y="1853850"/>
            <a:ext cx="7688700" cy="3167100"/>
          </a:xfrm>
          <a:prstGeom prst="rect">
            <a:avLst/>
          </a:prstGeom>
        </p:spPr>
        <p:txBody>
          <a:bodyPr spcFirstLastPara="1" wrap="square" lIns="91425" tIns="91425" rIns="91425" bIns="91425" anchor="t" anchorCtr="0">
            <a:normAutofit/>
          </a:bodyPr>
          <a:lstStyle/>
          <a:p>
            <a:pPr marL="139700" lvl="0" indent="0" algn="l" rtl="0">
              <a:spcBef>
                <a:spcPts val="0"/>
              </a:spcBef>
              <a:spcAft>
                <a:spcPts val="0"/>
              </a:spcAft>
              <a:buSzPts val="1400"/>
              <a:buNone/>
            </a:pPr>
            <a:r>
              <a:rPr lang="en-US" sz="1400" dirty="0"/>
              <a:t>The algorithm that has been used to classify the droplets can be split into two parts</a:t>
            </a:r>
          </a:p>
          <a:p>
            <a:pPr marL="139700" lvl="0" indent="0" algn="l" rtl="0">
              <a:spcBef>
                <a:spcPts val="0"/>
              </a:spcBef>
              <a:spcAft>
                <a:spcPts val="0"/>
              </a:spcAft>
              <a:buSzPts val="1400"/>
              <a:buNone/>
            </a:pPr>
            <a:endParaRPr lang="en-US" sz="1400" dirty="0"/>
          </a:p>
          <a:p>
            <a:pPr marL="482600" lvl="0" indent="-342900" algn="l" rtl="0">
              <a:spcBef>
                <a:spcPts val="0"/>
              </a:spcBef>
              <a:spcAft>
                <a:spcPts val="0"/>
              </a:spcAft>
              <a:buSzPts val="1400"/>
              <a:buFont typeface="+mj-lt"/>
              <a:buAutoNum type="arabicPeriod"/>
            </a:pPr>
            <a:r>
              <a:rPr lang="en-US" sz="1400" dirty="0"/>
              <a:t>Detection of circular droplets on the raw images</a:t>
            </a:r>
          </a:p>
          <a:p>
            <a:pPr marL="482600" lvl="0" indent="-342900" algn="l" rtl="0">
              <a:spcBef>
                <a:spcPts val="0"/>
              </a:spcBef>
              <a:spcAft>
                <a:spcPts val="0"/>
              </a:spcAft>
              <a:buSzPts val="1400"/>
              <a:buFont typeface="+mj-lt"/>
              <a:buAutoNum type="arabicPeriod"/>
            </a:pPr>
            <a:r>
              <a:rPr lang="en-US" sz="1400" dirty="0"/>
              <a:t>Classification of detected circles into the six diameter classes</a:t>
            </a:r>
            <a:endParaRPr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Detection of circles: Hough Transform</a:t>
            </a:r>
            <a:endParaRPr dirty="0"/>
          </a:p>
        </p:txBody>
      </p:sp>
      <p:sp>
        <p:nvSpPr>
          <p:cNvPr id="111" name="Google Shape;111;p17"/>
          <p:cNvSpPr txBox="1">
            <a:spLocks noGrp="1"/>
          </p:cNvSpPr>
          <p:nvPr>
            <p:ph type="body" idx="1"/>
          </p:nvPr>
        </p:nvSpPr>
        <p:spPr>
          <a:xfrm>
            <a:off x="729450" y="1853850"/>
            <a:ext cx="7688700" cy="31671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 sz="1400"/>
              <a:t>The Hough Transform is a method that is used in image processing to detect any shape, if that shape can be represented in mathematical form. It can detect the shape even if it is broken or distorted a little bit. </a:t>
            </a:r>
            <a:endParaRPr sz="1400"/>
          </a:p>
          <a:p>
            <a:pPr marL="457200" lvl="0" indent="-317500" algn="l" rtl="0">
              <a:spcBef>
                <a:spcPts val="1200"/>
              </a:spcBef>
              <a:spcAft>
                <a:spcPts val="0"/>
              </a:spcAft>
              <a:buSzPts val="1400"/>
              <a:buChar char="●"/>
            </a:pPr>
            <a:r>
              <a:rPr lang="en" sz="1400"/>
              <a:t>To detect a circle in a 2-D system, three parameters need to be determined: a, b, and r. </a:t>
            </a:r>
            <a:endParaRPr sz="1400"/>
          </a:p>
          <a:p>
            <a:pPr marL="457200" lvl="0" indent="-317500" algn="l" rtl="0">
              <a:spcBef>
                <a:spcPts val="1200"/>
              </a:spcBef>
              <a:spcAft>
                <a:spcPts val="0"/>
              </a:spcAft>
              <a:buSzPts val="1400"/>
              <a:buChar char="●"/>
            </a:pPr>
            <a:r>
              <a:rPr lang="en" sz="1400"/>
              <a:t>To find possible circles, the algorithm uses a 3-D matrix called the “Accumulator Matrix” to store potential a, b and r values.</a:t>
            </a:r>
            <a:endParaRPr sz="1400"/>
          </a:p>
          <a:p>
            <a:pPr marL="457200" lvl="0" indent="-317500" algn="l" rtl="0">
              <a:spcBef>
                <a:spcPts val="1200"/>
              </a:spcBef>
              <a:spcAft>
                <a:spcPts val="0"/>
              </a:spcAft>
              <a:buSzPts val="1400"/>
              <a:buChar char="●"/>
            </a:pPr>
            <a:r>
              <a:rPr lang="en" sz="1400"/>
              <a:t>Before the actual transform is applied, image undergoes blurring, conversion to grayscale and edge detection to ensure the circles show as darkened image edges.</a:t>
            </a:r>
            <a:endParaRPr sz="1400"/>
          </a:p>
          <a:p>
            <a:pPr marL="457200" lvl="0" indent="-317500" algn="l" rtl="0">
              <a:spcBef>
                <a:spcPts val="1200"/>
              </a:spcBef>
              <a:spcAft>
                <a:spcPts val="1000"/>
              </a:spcAft>
              <a:buSzPts val="1400"/>
              <a:buChar char="●"/>
            </a:pPr>
            <a:r>
              <a:rPr lang="en" sz="1400"/>
              <a:t>The circle candidates are produced by “voting” in the Hough parameter space and then selecting local maxima in the accumulator matrix.</a:t>
            </a:r>
            <a:endParaRPr sz="1400"/>
          </a:p>
        </p:txBody>
      </p:sp>
    </p:spTree>
    <p:extLst>
      <p:ext uri="{BB962C8B-B14F-4D97-AF65-F5344CB8AC3E}">
        <p14:creationId xmlns:p14="http://schemas.microsoft.com/office/powerpoint/2010/main" val="3627926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Hough Transform Parameters</a:t>
            </a:r>
            <a:endParaRPr dirty="0"/>
          </a:p>
        </p:txBody>
      </p:sp>
      <p:graphicFrame>
        <p:nvGraphicFramePr>
          <p:cNvPr id="2" name="Table 1">
            <a:extLst>
              <a:ext uri="{FF2B5EF4-FFF2-40B4-BE49-F238E27FC236}">
                <a16:creationId xmlns:a16="http://schemas.microsoft.com/office/drawing/2014/main" id="{26E5C377-70C1-467E-BCC1-065A026A2E6F}"/>
              </a:ext>
            </a:extLst>
          </p:cNvPr>
          <p:cNvGraphicFramePr>
            <a:graphicFrameLocks noGrp="1"/>
          </p:cNvGraphicFramePr>
          <p:nvPr>
            <p:extLst>
              <p:ext uri="{D42A27DB-BD31-4B8C-83A1-F6EECF244321}">
                <p14:modId xmlns:p14="http://schemas.microsoft.com/office/powerpoint/2010/main" val="3352353800"/>
              </p:ext>
            </p:extLst>
          </p:nvPr>
        </p:nvGraphicFramePr>
        <p:xfrm>
          <a:off x="1188241" y="2085341"/>
          <a:ext cx="6767518" cy="2261808"/>
        </p:xfrm>
        <a:graphic>
          <a:graphicData uri="http://schemas.openxmlformats.org/drawingml/2006/table">
            <a:tbl>
              <a:tblPr firstRow="1" firstCol="1" bandRow="1">
                <a:tableStyleId>{5C22544A-7EE6-4342-B048-85BDC9FD1C3A}</a:tableStyleId>
              </a:tblPr>
              <a:tblGrid>
                <a:gridCol w="3383759">
                  <a:extLst>
                    <a:ext uri="{9D8B030D-6E8A-4147-A177-3AD203B41FA5}">
                      <a16:colId xmlns:a16="http://schemas.microsoft.com/office/drawing/2014/main" val="2209850106"/>
                    </a:ext>
                  </a:extLst>
                </a:gridCol>
                <a:gridCol w="3383759">
                  <a:extLst>
                    <a:ext uri="{9D8B030D-6E8A-4147-A177-3AD203B41FA5}">
                      <a16:colId xmlns:a16="http://schemas.microsoft.com/office/drawing/2014/main" val="2448710323"/>
                    </a:ext>
                  </a:extLst>
                </a:gridCol>
              </a:tblGrid>
              <a:tr h="282726">
                <a:tc>
                  <a:txBody>
                    <a:bodyPr/>
                    <a:lstStyle/>
                    <a:p>
                      <a:pPr algn="ctr">
                        <a:lnSpc>
                          <a:spcPct val="107000"/>
                        </a:lnSpc>
                        <a:spcAft>
                          <a:spcPts val="800"/>
                        </a:spcAft>
                      </a:pPr>
                      <a:r>
                        <a:rPr lang="en-US" sz="1200" b="1" dirty="0">
                          <a:effectLst/>
                        </a:rPr>
                        <a:t>Parameter</a:t>
                      </a:r>
                      <a:endParaRPr lang="en-IN" sz="1200" b="1" dirty="0">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lnSpc>
                          <a:spcPct val="107000"/>
                        </a:lnSpc>
                        <a:spcAft>
                          <a:spcPts val="800"/>
                        </a:spcAft>
                      </a:pPr>
                      <a:r>
                        <a:rPr lang="en-US" sz="1200">
                          <a:effectLst/>
                        </a:rPr>
                        <a:t>Value</a:t>
                      </a:r>
                      <a:endParaRPr lang="en-IN" sz="1200">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4867493"/>
                  </a:ext>
                </a:extLst>
              </a:tr>
              <a:tr h="282726">
                <a:tc>
                  <a:txBody>
                    <a:bodyPr/>
                    <a:lstStyle/>
                    <a:p>
                      <a:pPr algn="ctr">
                        <a:lnSpc>
                          <a:spcPct val="107000"/>
                        </a:lnSpc>
                        <a:spcAft>
                          <a:spcPts val="800"/>
                        </a:spcAft>
                      </a:pPr>
                      <a:r>
                        <a:rPr lang="en-US" sz="1200" b="0" dirty="0">
                          <a:solidFill>
                            <a:schemeClr val="bg2"/>
                          </a:solidFill>
                          <a:effectLst/>
                        </a:rPr>
                        <a:t>Detection Method</a:t>
                      </a:r>
                      <a:endParaRPr lang="en-IN" sz="1200" b="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200" dirty="0">
                          <a:solidFill>
                            <a:schemeClr val="bg2"/>
                          </a:solidFill>
                          <a:effectLst/>
                        </a:rPr>
                        <a:t>HOUGH_GRADIENT</a:t>
                      </a:r>
                      <a:endParaRPr lang="en-IN" sz="120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218818854"/>
                  </a:ext>
                </a:extLst>
              </a:tr>
              <a:tr h="282726">
                <a:tc>
                  <a:txBody>
                    <a:bodyPr/>
                    <a:lstStyle/>
                    <a:p>
                      <a:pPr algn="ctr">
                        <a:lnSpc>
                          <a:spcPct val="107000"/>
                        </a:lnSpc>
                        <a:spcAft>
                          <a:spcPts val="800"/>
                        </a:spcAft>
                      </a:pPr>
                      <a:r>
                        <a:rPr lang="en-US" sz="1200" b="0" dirty="0" err="1">
                          <a:solidFill>
                            <a:schemeClr val="bg2"/>
                          </a:solidFill>
                          <a:effectLst/>
                        </a:rPr>
                        <a:t>dp</a:t>
                      </a:r>
                      <a:endParaRPr lang="en-IN" sz="1200" b="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200" dirty="0">
                          <a:solidFill>
                            <a:schemeClr val="bg2"/>
                          </a:solidFill>
                          <a:effectLst/>
                        </a:rPr>
                        <a:t>1</a:t>
                      </a:r>
                      <a:endParaRPr lang="en-IN" sz="120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482911479"/>
                  </a:ext>
                </a:extLst>
              </a:tr>
              <a:tr h="282726">
                <a:tc>
                  <a:txBody>
                    <a:bodyPr/>
                    <a:lstStyle/>
                    <a:p>
                      <a:pPr algn="ctr">
                        <a:lnSpc>
                          <a:spcPct val="107000"/>
                        </a:lnSpc>
                        <a:spcAft>
                          <a:spcPts val="800"/>
                        </a:spcAft>
                      </a:pPr>
                      <a:r>
                        <a:rPr lang="en-US" sz="1200" b="0" dirty="0" err="1">
                          <a:solidFill>
                            <a:schemeClr val="bg2"/>
                          </a:solidFill>
                          <a:effectLst/>
                        </a:rPr>
                        <a:t>minDist</a:t>
                      </a:r>
                      <a:endParaRPr lang="en-IN" sz="1200" b="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200" dirty="0">
                          <a:solidFill>
                            <a:schemeClr val="bg2"/>
                          </a:solidFill>
                          <a:effectLst/>
                        </a:rPr>
                        <a:t>rows/16</a:t>
                      </a:r>
                      <a:endParaRPr lang="en-IN" sz="120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057321101"/>
                  </a:ext>
                </a:extLst>
              </a:tr>
              <a:tr h="282726">
                <a:tc>
                  <a:txBody>
                    <a:bodyPr/>
                    <a:lstStyle/>
                    <a:p>
                      <a:pPr algn="ctr">
                        <a:lnSpc>
                          <a:spcPct val="107000"/>
                        </a:lnSpc>
                        <a:spcAft>
                          <a:spcPts val="800"/>
                        </a:spcAft>
                      </a:pPr>
                      <a:r>
                        <a:rPr lang="en-US" sz="1200" b="0" dirty="0">
                          <a:solidFill>
                            <a:schemeClr val="bg2"/>
                          </a:solidFill>
                          <a:effectLst/>
                        </a:rPr>
                        <a:t>Param1</a:t>
                      </a:r>
                      <a:endParaRPr lang="en-IN" sz="1200" b="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200" dirty="0">
                          <a:solidFill>
                            <a:schemeClr val="bg2"/>
                          </a:solidFill>
                          <a:effectLst/>
                        </a:rPr>
                        <a:t>200</a:t>
                      </a:r>
                      <a:endParaRPr lang="en-IN" sz="120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635787329"/>
                  </a:ext>
                </a:extLst>
              </a:tr>
              <a:tr h="282726">
                <a:tc>
                  <a:txBody>
                    <a:bodyPr/>
                    <a:lstStyle/>
                    <a:p>
                      <a:pPr algn="ctr">
                        <a:lnSpc>
                          <a:spcPct val="107000"/>
                        </a:lnSpc>
                        <a:spcAft>
                          <a:spcPts val="800"/>
                        </a:spcAft>
                      </a:pPr>
                      <a:r>
                        <a:rPr lang="en-US" sz="1200" b="0" dirty="0">
                          <a:solidFill>
                            <a:schemeClr val="bg2"/>
                          </a:solidFill>
                          <a:effectLst/>
                        </a:rPr>
                        <a:t>Param2</a:t>
                      </a:r>
                      <a:endParaRPr lang="en-IN" sz="1200" b="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200" dirty="0">
                          <a:solidFill>
                            <a:schemeClr val="bg2"/>
                          </a:solidFill>
                          <a:effectLst/>
                        </a:rPr>
                        <a:t>30</a:t>
                      </a:r>
                      <a:endParaRPr lang="en-IN" sz="120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558177207"/>
                  </a:ext>
                </a:extLst>
              </a:tr>
              <a:tr h="282726">
                <a:tc>
                  <a:txBody>
                    <a:bodyPr/>
                    <a:lstStyle/>
                    <a:p>
                      <a:pPr algn="ctr">
                        <a:lnSpc>
                          <a:spcPct val="107000"/>
                        </a:lnSpc>
                        <a:spcAft>
                          <a:spcPts val="800"/>
                        </a:spcAft>
                      </a:pPr>
                      <a:r>
                        <a:rPr lang="en-US" sz="1200" b="0" dirty="0" err="1">
                          <a:solidFill>
                            <a:schemeClr val="bg2"/>
                          </a:solidFill>
                          <a:effectLst/>
                        </a:rPr>
                        <a:t>minRadius</a:t>
                      </a:r>
                      <a:endParaRPr lang="en-IN" sz="1200" b="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200" dirty="0">
                          <a:solidFill>
                            <a:schemeClr val="bg2"/>
                          </a:solidFill>
                          <a:effectLst/>
                        </a:rPr>
                        <a:t>1</a:t>
                      </a:r>
                      <a:endParaRPr lang="en-IN" sz="120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699575284"/>
                  </a:ext>
                </a:extLst>
              </a:tr>
              <a:tr h="282726">
                <a:tc>
                  <a:txBody>
                    <a:bodyPr/>
                    <a:lstStyle/>
                    <a:p>
                      <a:pPr algn="ctr">
                        <a:lnSpc>
                          <a:spcPct val="107000"/>
                        </a:lnSpc>
                        <a:spcAft>
                          <a:spcPts val="800"/>
                        </a:spcAft>
                      </a:pPr>
                      <a:r>
                        <a:rPr lang="en-US" sz="1200" b="0" dirty="0" err="1">
                          <a:solidFill>
                            <a:schemeClr val="bg2"/>
                          </a:solidFill>
                          <a:effectLst/>
                        </a:rPr>
                        <a:t>maxRadius</a:t>
                      </a:r>
                      <a:endParaRPr lang="en-IN" sz="1200" b="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200" dirty="0">
                          <a:solidFill>
                            <a:schemeClr val="bg2"/>
                          </a:solidFill>
                          <a:effectLst/>
                        </a:rPr>
                        <a:t>200</a:t>
                      </a:r>
                      <a:endParaRPr lang="en-IN" sz="1200" dirty="0">
                        <a:solidFill>
                          <a:schemeClr val="bg2"/>
                        </a:solidFill>
                        <a:effectLst/>
                        <a:latin typeface="CMU Serif" panose="02000603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8540022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Classification of circles: Area Ratio</a:t>
            </a:r>
            <a:endParaRPr dirty="0"/>
          </a:p>
        </p:txBody>
      </p:sp>
      <p:sp>
        <p:nvSpPr>
          <p:cNvPr id="111" name="Google Shape;111;p17"/>
          <p:cNvSpPr txBox="1">
            <a:spLocks noGrp="1"/>
          </p:cNvSpPr>
          <p:nvPr>
            <p:ph type="body" idx="1"/>
          </p:nvPr>
        </p:nvSpPr>
        <p:spPr>
          <a:xfrm>
            <a:off x="729450" y="1853850"/>
            <a:ext cx="7688700" cy="938319"/>
          </a:xfrm>
          <a:prstGeom prst="rect">
            <a:avLst/>
          </a:prstGeom>
        </p:spPr>
        <p:txBody>
          <a:bodyPr spcFirstLastPara="1" wrap="square" lIns="91425" tIns="91425" rIns="91425" bIns="91425" anchor="t" anchorCtr="0">
            <a:normAutofit/>
          </a:bodyPr>
          <a:lstStyle/>
          <a:p>
            <a:pPr marL="139700" lvl="0" indent="0" algn="l" rtl="0">
              <a:spcBef>
                <a:spcPts val="0"/>
              </a:spcBef>
              <a:spcAft>
                <a:spcPts val="0"/>
              </a:spcAft>
              <a:buSzPts val="1400"/>
              <a:buNone/>
            </a:pPr>
            <a:r>
              <a:rPr lang="en-US" sz="1400" dirty="0"/>
              <a:t>For droplets that are in focus, the area of the raw image occupied by the droplet is strong enough metric for classification. A metric called Area Ratio has defined for each individual circle as follows:</a:t>
            </a:r>
          </a:p>
          <a:p>
            <a:pPr marL="139700" lvl="0" indent="0" algn="l" rtl="0">
              <a:spcBef>
                <a:spcPts val="0"/>
              </a:spcBef>
              <a:spcAft>
                <a:spcPts val="0"/>
              </a:spcAft>
              <a:buSzPts val="1400"/>
              <a:buNone/>
            </a:pPr>
            <a:endParaRPr lang="en-US" sz="1400" dirty="0"/>
          </a:p>
        </p:txBody>
      </p:sp>
      <p:pic>
        <p:nvPicPr>
          <p:cNvPr id="3" name="Picture 2">
            <a:extLst>
              <a:ext uri="{FF2B5EF4-FFF2-40B4-BE49-F238E27FC236}">
                <a16:creationId xmlns:a16="http://schemas.microsoft.com/office/drawing/2014/main" id="{2E4D8462-31FE-6798-7BAB-F6BFD6DB5714}"/>
              </a:ext>
            </a:extLst>
          </p:cNvPr>
          <p:cNvPicPr>
            <a:picLocks noChangeAspect="1"/>
          </p:cNvPicPr>
          <p:nvPr/>
        </p:nvPicPr>
        <p:blipFill>
          <a:blip r:embed="rId3"/>
          <a:stretch>
            <a:fillRect/>
          </a:stretch>
        </p:blipFill>
        <p:spPr>
          <a:xfrm>
            <a:off x="1867290" y="2792169"/>
            <a:ext cx="5409420" cy="986362"/>
          </a:xfrm>
          <a:prstGeom prst="rect">
            <a:avLst/>
          </a:prstGeom>
        </p:spPr>
      </p:pic>
      <p:sp>
        <p:nvSpPr>
          <p:cNvPr id="6" name="Google Shape;111;p17">
            <a:extLst>
              <a:ext uri="{FF2B5EF4-FFF2-40B4-BE49-F238E27FC236}">
                <a16:creationId xmlns:a16="http://schemas.microsoft.com/office/drawing/2014/main" id="{CFD2E5B6-A63B-FE7B-47E0-EBAD2874D477}"/>
              </a:ext>
            </a:extLst>
          </p:cNvPr>
          <p:cNvSpPr txBox="1">
            <a:spLocks/>
          </p:cNvSpPr>
          <p:nvPr/>
        </p:nvSpPr>
        <p:spPr>
          <a:xfrm>
            <a:off x="729450" y="3730488"/>
            <a:ext cx="7688700" cy="93831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9700" indent="0">
              <a:buSzPts val="1400"/>
              <a:buFont typeface="Lato"/>
              <a:buNone/>
            </a:pPr>
            <a:r>
              <a:rPr lang="en-US" sz="1400" dirty="0"/>
              <a:t>The ranges of Area Ratios of different diameters are reasonably disjoint. To classify the detected circles, a heuristic was defined based on a different lower and upper limit for area ratios for different diameters.</a:t>
            </a:r>
          </a:p>
        </p:txBody>
      </p:sp>
    </p:spTree>
    <p:extLst>
      <p:ext uri="{BB962C8B-B14F-4D97-AF65-F5344CB8AC3E}">
        <p14:creationId xmlns:p14="http://schemas.microsoft.com/office/powerpoint/2010/main" val="2762815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83AA21-0110-4C50-1847-09AAA21D82B9}"/>
              </a:ext>
            </a:extLst>
          </p:cNvPr>
          <p:cNvSpPr>
            <a:spLocks noGrp="1"/>
          </p:cNvSpPr>
          <p:nvPr>
            <p:ph type="body" idx="1"/>
          </p:nvPr>
        </p:nvSpPr>
        <p:spPr>
          <a:xfrm>
            <a:off x="727650" y="4581046"/>
            <a:ext cx="7688700" cy="562454"/>
          </a:xfrm>
        </p:spPr>
        <p:txBody>
          <a:bodyPr/>
          <a:lstStyle/>
          <a:p>
            <a:pPr marL="146050" indent="0" algn="ctr">
              <a:buNone/>
            </a:pPr>
            <a:r>
              <a:rPr lang="en-IN" dirty="0"/>
              <a:t>Distribution of Area Ratios for different diameters</a:t>
            </a:r>
          </a:p>
        </p:txBody>
      </p:sp>
      <p:sp>
        <p:nvSpPr>
          <p:cNvPr id="8" name="Rectangle 7">
            <a:extLst>
              <a:ext uri="{FF2B5EF4-FFF2-40B4-BE49-F238E27FC236}">
                <a16:creationId xmlns:a16="http://schemas.microsoft.com/office/drawing/2014/main" id="{EFD2AC9B-58EC-B93A-0803-BF9360C23C34}"/>
              </a:ext>
            </a:extLst>
          </p:cNvPr>
          <p:cNvSpPr/>
          <p:nvPr/>
        </p:nvSpPr>
        <p:spPr>
          <a:xfrm>
            <a:off x="509666" y="888616"/>
            <a:ext cx="2383436" cy="1517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5622CF8-8632-276D-6D6E-5C3C71667CAB}"/>
              </a:ext>
            </a:extLst>
          </p:cNvPr>
          <p:cNvPicPr>
            <a:picLocks noChangeAspect="1"/>
          </p:cNvPicPr>
          <p:nvPr/>
        </p:nvPicPr>
        <p:blipFill>
          <a:blip r:embed="rId2"/>
          <a:stretch>
            <a:fillRect/>
          </a:stretch>
        </p:blipFill>
        <p:spPr>
          <a:xfrm>
            <a:off x="520908" y="267396"/>
            <a:ext cx="8102183" cy="4277049"/>
          </a:xfrm>
          <a:prstGeom prst="rect">
            <a:avLst/>
          </a:prstGeom>
        </p:spPr>
      </p:pic>
    </p:spTree>
    <p:extLst>
      <p:ext uri="{BB962C8B-B14F-4D97-AF65-F5344CB8AC3E}">
        <p14:creationId xmlns:p14="http://schemas.microsoft.com/office/powerpoint/2010/main" val="1113449961"/>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TotalTime>
  <Words>2041</Words>
  <Application>Microsoft Office PowerPoint</Application>
  <PresentationFormat>On-screen Show (16:9)</PresentationFormat>
  <Paragraphs>160</Paragraphs>
  <Slides>35</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CMU Serif</vt:lpstr>
      <vt:lpstr>Lato</vt:lpstr>
      <vt:lpstr>Roboto</vt:lpstr>
      <vt:lpstr>Raleway</vt:lpstr>
      <vt:lpstr>Arial</vt:lpstr>
      <vt:lpstr>Streamline</vt:lpstr>
      <vt:lpstr>Estimation of droplet parameters using PDIA and Machine Learning </vt:lpstr>
      <vt:lpstr>Objective</vt:lpstr>
      <vt:lpstr>Introduction</vt:lpstr>
      <vt:lpstr>Project Methodology</vt:lpstr>
      <vt:lpstr>Computer Vision Algorithms</vt:lpstr>
      <vt:lpstr>Detection of circles: Hough Transform</vt:lpstr>
      <vt:lpstr>Hough Transform Parameters</vt:lpstr>
      <vt:lpstr>Classification of circles: Area Ratio</vt:lpstr>
      <vt:lpstr>PowerPoint Presentation</vt:lpstr>
      <vt:lpstr>PowerPoint Presentation</vt:lpstr>
      <vt:lpstr>Results of Image Processing Algorithm</vt:lpstr>
      <vt:lpstr>Convolutional Neural Network Models</vt:lpstr>
      <vt:lpstr>YOLOv5</vt:lpstr>
      <vt:lpstr>PowerPoint Presentation</vt:lpstr>
      <vt:lpstr>Overview of methodology for CNN models</vt:lpstr>
      <vt:lpstr>Dataset Generation &amp; Pre-Processing</vt:lpstr>
      <vt:lpstr>Training the Models</vt:lpstr>
      <vt:lpstr>PowerPoint Presentation</vt:lpstr>
      <vt:lpstr>Focused: All Diameters</vt:lpstr>
      <vt:lpstr>Sample outputs</vt:lpstr>
      <vt:lpstr>Defocused: Only 100 µm</vt:lpstr>
      <vt:lpstr>Sample outputs</vt:lpstr>
      <vt:lpstr>De-focus: 50 µm, 100 µm and 150 µm</vt:lpstr>
      <vt:lpstr>De-focus: All Diameters, 300 µm range on both sides</vt:lpstr>
      <vt:lpstr>PowerPoint Presentation</vt:lpstr>
      <vt:lpstr>Sample outputs</vt:lpstr>
      <vt:lpstr>PowerPoint Presentation</vt:lpstr>
      <vt:lpstr>Real World Capabilities of the Models</vt:lpstr>
      <vt:lpstr>Focused: Without 100 µm and 200 µm</vt:lpstr>
      <vt:lpstr>Defocused: Without 100 µm and 200 µm</vt:lpstr>
      <vt:lpstr>Limitations &amp; Proposals</vt:lpstr>
      <vt:lpstr>Blurriness Measurement</vt:lpstr>
      <vt:lpstr>Summary</vt:lpstr>
      <vt:lpstr>Scope for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Estimation of droplet size and DOF measurement using PDIA and Machine Learning</dc:title>
  <dc:creator>Unnikrishnan P V</dc:creator>
  <cp:lastModifiedBy>Unnikrishnan P V</cp:lastModifiedBy>
  <cp:revision>14</cp:revision>
  <dcterms:modified xsi:type="dcterms:W3CDTF">2022-06-20T19:15:46Z</dcterms:modified>
</cp:coreProperties>
</file>